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3004800" cy="9753600"/>
  <p:notesSz cx="6858000" cy="9144000"/>
  <p:defaultTextStyle>
    <a:lvl1pPr algn="ctr" defTabSz="584200">
      <a:defRPr sz="3000">
        <a:solidFill>
          <a:srgbClr val="324863"/>
        </a:solidFill>
        <a:latin typeface="Palatino"/>
        <a:ea typeface="Palatino"/>
        <a:cs typeface="Palatino"/>
        <a:sym typeface="Palatino"/>
      </a:defRPr>
    </a:lvl1pPr>
    <a:lvl2pPr indent="228600" algn="ctr" defTabSz="584200">
      <a:defRPr sz="3000">
        <a:solidFill>
          <a:srgbClr val="324863"/>
        </a:solidFill>
        <a:latin typeface="Palatino"/>
        <a:ea typeface="Palatino"/>
        <a:cs typeface="Palatino"/>
        <a:sym typeface="Palatino"/>
      </a:defRPr>
    </a:lvl2pPr>
    <a:lvl3pPr indent="457200" algn="ctr" defTabSz="584200">
      <a:defRPr sz="3000">
        <a:solidFill>
          <a:srgbClr val="324863"/>
        </a:solidFill>
        <a:latin typeface="Palatino"/>
        <a:ea typeface="Palatino"/>
        <a:cs typeface="Palatino"/>
        <a:sym typeface="Palatino"/>
      </a:defRPr>
    </a:lvl3pPr>
    <a:lvl4pPr indent="685800" algn="ctr" defTabSz="584200">
      <a:defRPr sz="3000">
        <a:solidFill>
          <a:srgbClr val="324863"/>
        </a:solidFill>
        <a:latin typeface="Palatino"/>
        <a:ea typeface="Palatino"/>
        <a:cs typeface="Palatino"/>
        <a:sym typeface="Palatino"/>
      </a:defRPr>
    </a:lvl4pPr>
    <a:lvl5pPr indent="914400" algn="ctr" defTabSz="584200">
      <a:defRPr sz="3000">
        <a:solidFill>
          <a:srgbClr val="324863"/>
        </a:solidFill>
        <a:latin typeface="Palatino"/>
        <a:ea typeface="Palatino"/>
        <a:cs typeface="Palatino"/>
        <a:sym typeface="Palatino"/>
      </a:defRPr>
    </a:lvl5pPr>
    <a:lvl6pPr indent="1143000" algn="ctr" defTabSz="584200">
      <a:defRPr sz="3000">
        <a:solidFill>
          <a:srgbClr val="324863"/>
        </a:solidFill>
        <a:latin typeface="Palatino"/>
        <a:ea typeface="Palatino"/>
        <a:cs typeface="Palatino"/>
        <a:sym typeface="Palatino"/>
      </a:defRPr>
    </a:lvl6pPr>
    <a:lvl7pPr indent="1371600" algn="ctr" defTabSz="584200">
      <a:defRPr sz="3000">
        <a:solidFill>
          <a:srgbClr val="324863"/>
        </a:solidFill>
        <a:latin typeface="Palatino"/>
        <a:ea typeface="Palatino"/>
        <a:cs typeface="Palatino"/>
        <a:sym typeface="Palatino"/>
      </a:defRPr>
    </a:lvl7pPr>
    <a:lvl8pPr indent="1600200" algn="ctr" defTabSz="584200">
      <a:defRPr sz="3000">
        <a:solidFill>
          <a:srgbClr val="324863"/>
        </a:solidFill>
        <a:latin typeface="Palatino"/>
        <a:ea typeface="Palatino"/>
        <a:cs typeface="Palatino"/>
        <a:sym typeface="Palatino"/>
      </a:defRPr>
    </a:lvl8pPr>
    <a:lvl9pPr indent="1828800" algn="ctr" defTabSz="584200">
      <a:defRPr sz="3000">
        <a:solidFill>
          <a:srgbClr val="324863"/>
        </a:solidFill>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
          <a:latin typeface="Palatino"/>
          <a:ea typeface="Palatino"/>
          <a:cs typeface="Palatino"/>
        </a:font>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12700" cap="flat">
              <a:noFill/>
              <a:miter lim="400000"/>
            </a:ln>
          </a:bottom>
          <a:insideH>
            <a:ln w="12700" cap="flat">
              <a:solidFill>
                <a:srgbClr val="7695B6"/>
              </a:solidFill>
              <a:prstDash val="solid"/>
              <a:miter lim="400000"/>
            </a:ln>
          </a:insideH>
          <a:insideV>
            <a:ln w="12700" cap="flat">
              <a:noFill/>
              <a:miter lim="400000"/>
            </a:ln>
          </a:insideV>
        </a:tcBdr>
      </a:tcStyle>
    </a:firstRow>
  </a:tblStyle>
  <a:tblStyle styleId="{C7B018BB-80A7-4F77-B60F-C8B233D01FF8}" styleName="">
    <a:tblBg/>
    <a:wholeTbl>
      <a:tcTxStyle b="off" i="off">
        <a:font>
          <a:latin typeface="Palatino"/>
          <a:ea typeface="Palatino"/>
          <a:cs typeface="Palatino"/>
        </a:font>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b="def" i="def"/>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Row>
  </a:tblStyle>
  <a:tblStyle styleId="{EEE7283C-3CF3-47DC-8721-378D4A62B228}"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b="def" i="def"/>
      <a:tcStyle>
        <a:tcBdr/>
        <a:fill>
          <a:solidFill>
            <a:srgbClr val="DBD8CD">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firstRow>
  </a:tblStyle>
  <a:tblStyle styleId="{CF821DB8-F4EB-4A41-A1BA-3FCAFE7338EE}" styleName="">
    <a:tblBg/>
    <a:wholeTbl>
      <a:tcTxStyle b="off" i="off">
        <a:font>
          <a:latin typeface="Palatino"/>
          <a:ea typeface="Palatino"/>
          <a:cs typeface="Palatino"/>
        </a:font>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b="def" i="def"/>
      <a:tcStyle>
        <a:tcBdr/>
        <a:fill>
          <a:solidFill>
            <a:srgbClr val="C4C1BA">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firstRow>
  </a:tblStyle>
  <a:tblStyle styleId="{33BA23B1-9221-436E-865A-0063620EA4FD}"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b="def" i="def"/>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
          <a:latin typeface="Palatino"/>
          <a:ea typeface="Palatino"/>
          <a:cs typeface="Palatino"/>
        </a:font>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b="def" i="def"/>
      <a:tcStyle>
        <a:tcBdr/>
        <a:fill>
          <a:solidFill>
            <a:srgbClr val="EEEBE2">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ph type="sldImg"/>
          </p:nvPr>
        </p:nvSpPr>
        <p:spPr>
          <a:xfrm>
            <a:off x="1143000" y="685800"/>
            <a:ext cx="4572000" cy="3429000"/>
          </a:xfrm>
          <a:prstGeom prst="rect">
            <a:avLst/>
          </a:prstGeom>
        </p:spPr>
        <p:txBody>
          <a:bodyPr/>
          <a:lstStyle/>
          <a:p>
            <a:pPr lvl="0"/>
          </a:p>
        </p:txBody>
      </p:sp>
      <p:sp>
        <p:nvSpPr>
          <p:cNvPr id="40" name="Shape 4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sp>
        <p:nvSpPr>
          <p:cNvPr id="7" name="Shape 7"/>
          <p:cNvSpPr/>
          <p:nvPr/>
        </p:nvSpPr>
        <p:spPr>
          <a:xfrm>
            <a:off x="406400" y="86233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p>
        </p:txBody>
      </p:sp>
      <p:sp>
        <p:nvSpPr>
          <p:cNvPr id="8" name="Shape 8"/>
          <p:cNvSpPr/>
          <p:nvPr/>
        </p:nvSpPr>
        <p:spPr>
          <a:xfrm>
            <a:off x="406400" y="86741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p>
        </p:txBody>
      </p:sp>
      <p:sp>
        <p:nvSpPr>
          <p:cNvPr id="9" name="Shape 9"/>
          <p:cNvSpPr/>
          <p:nvPr>
            <p:ph type="title"/>
          </p:nvPr>
        </p:nvSpPr>
        <p:spPr>
          <a:xfrm>
            <a:off x="355600" y="5905500"/>
            <a:ext cx="12293600" cy="2108200"/>
          </a:xfrm>
          <a:prstGeom prst="rect">
            <a:avLst/>
          </a:prstGeom>
        </p:spPr>
        <p:txBody>
          <a:bodyPr anchor="b"/>
          <a:lstStyle/>
          <a:p>
            <a:pPr lvl="0">
              <a:defRPr spc="0" sz="1800">
                <a:solidFill>
                  <a:srgbClr val="000000"/>
                </a:solidFill>
              </a:defRPr>
            </a:pPr>
            <a:r>
              <a:rPr spc="-128" sz="6400">
                <a:solidFill>
                  <a:srgbClr val="314864"/>
                </a:solidFill>
              </a:rPr>
              <a:t>Title Text</a:t>
            </a:r>
          </a:p>
        </p:txBody>
      </p:sp>
      <p:sp>
        <p:nvSpPr>
          <p:cNvPr id="10" name="Shape 10"/>
          <p:cNvSpPr/>
          <p:nvPr>
            <p:ph type="body"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pPr lvl="0">
              <a:defRPr sz="1800">
                <a:solidFill>
                  <a:srgbClr val="000000"/>
                </a:solidFill>
              </a:defRPr>
            </a:pPr>
            <a:r>
              <a:rPr sz="2400">
                <a:solidFill>
                  <a:srgbClr val="5C86B9"/>
                </a:solidFill>
              </a:rPr>
              <a:t>Body Level One</a:t>
            </a:r>
            <a:endParaRPr sz="2400">
              <a:solidFill>
                <a:srgbClr val="5C86B9"/>
              </a:solidFill>
            </a:endParaRPr>
          </a:p>
          <a:p>
            <a:pPr lvl="1">
              <a:defRPr sz="1800">
                <a:solidFill>
                  <a:srgbClr val="000000"/>
                </a:solidFill>
              </a:defRPr>
            </a:pPr>
            <a:r>
              <a:rPr sz="2400">
                <a:solidFill>
                  <a:srgbClr val="5C86B9"/>
                </a:solidFill>
              </a:rPr>
              <a:t>Body Level Two</a:t>
            </a:r>
            <a:endParaRPr sz="2400">
              <a:solidFill>
                <a:srgbClr val="5C86B9"/>
              </a:solidFill>
            </a:endParaRPr>
          </a:p>
          <a:p>
            <a:pPr lvl="2">
              <a:defRPr sz="1800">
                <a:solidFill>
                  <a:srgbClr val="000000"/>
                </a:solidFill>
              </a:defRPr>
            </a:pPr>
            <a:r>
              <a:rPr sz="2400">
                <a:solidFill>
                  <a:srgbClr val="5C86B9"/>
                </a:solidFill>
              </a:rPr>
              <a:t>Body Level Three</a:t>
            </a:r>
            <a:endParaRPr sz="2400">
              <a:solidFill>
                <a:srgbClr val="5C86B9"/>
              </a:solidFill>
            </a:endParaRPr>
          </a:p>
          <a:p>
            <a:pPr lvl="3">
              <a:defRPr sz="1800">
                <a:solidFill>
                  <a:srgbClr val="000000"/>
                </a:solidFill>
              </a:defRPr>
            </a:pPr>
            <a:r>
              <a:rPr sz="2400">
                <a:solidFill>
                  <a:srgbClr val="5C86B9"/>
                </a:solidFill>
              </a:rPr>
              <a:t>Body Level Four</a:t>
            </a:r>
            <a:endParaRPr sz="2400">
              <a:solidFill>
                <a:srgbClr val="5C86B9"/>
              </a:solidFill>
            </a:endParaRPr>
          </a:p>
          <a:p>
            <a:pPr lvl="4">
              <a:defRPr sz="1800">
                <a:solidFill>
                  <a:srgbClr val="000000"/>
                </a:solidFill>
              </a:defRPr>
            </a:pPr>
            <a:r>
              <a:rPr sz="2400">
                <a:solidFill>
                  <a:srgbClr val="5C86B9"/>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sp>
        <p:nvSpPr>
          <p:cNvPr id="12" name="Shape 12"/>
          <p:cNvSpPr/>
          <p:nvPr/>
        </p:nvSpPr>
        <p:spPr>
          <a:xfrm>
            <a:off x="406400" y="86233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p>
        </p:txBody>
      </p:sp>
      <p:sp>
        <p:nvSpPr>
          <p:cNvPr id="13" name="Shape 13"/>
          <p:cNvSpPr/>
          <p:nvPr/>
        </p:nvSpPr>
        <p:spPr>
          <a:xfrm>
            <a:off x="406400" y="86741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p>
        </p:txBody>
      </p:sp>
      <p:sp>
        <p:nvSpPr>
          <p:cNvPr id="14" name="Shape 14"/>
          <p:cNvSpPr/>
          <p:nvPr>
            <p:ph type="title"/>
          </p:nvPr>
        </p:nvSpPr>
        <p:spPr>
          <a:xfrm>
            <a:off x="355600" y="6908800"/>
            <a:ext cx="12293600" cy="1104900"/>
          </a:xfrm>
          <a:prstGeom prst="rect">
            <a:avLst/>
          </a:prstGeom>
        </p:spPr>
        <p:txBody>
          <a:bodyPr anchor="b"/>
          <a:lstStyle/>
          <a:p>
            <a:pPr lvl="0">
              <a:defRPr spc="0" sz="1800">
                <a:solidFill>
                  <a:srgbClr val="000000"/>
                </a:solidFill>
              </a:defRPr>
            </a:pPr>
            <a:r>
              <a:rPr spc="-128" sz="6400">
                <a:solidFill>
                  <a:srgbClr val="314864"/>
                </a:solidFill>
              </a:rPr>
              <a:t>Title Text</a:t>
            </a:r>
          </a:p>
        </p:txBody>
      </p:sp>
      <p:sp>
        <p:nvSpPr>
          <p:cNvPr id="15" name="Shape 15"/>
          <p:cNvSpPr/>
          <p:nvPr>
            <p:ph type="body"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pPr lvl="0">
              <a:defRPr sz="1800">
                <a:solidFill>
                  <a:srgbClr val="000000"/>
                </a:solidFill>
              </a:defRPr>
            </a:pPr>
            <a:r>
              <a:rPr sz="2400">
                <a:solidFill>
                  <a:srgbClr val="5C86B9"/>
                </a:solidFill>
              </a:rPr>
              <a:t>Body Level One</a:t>
            </a:r>
            <a:endParaRPr sz="2400">
              <a:solidFill>
                <a:srgbClr val="5C86B9"/>
              </a:solidFill>
            </a:endParaRPr>
          </a:p>
          <a:p>
            <a:pPr lvl="1">
              <a:defRPr sz="1800">
                <a:solidFill>
                  <a:srgbClr val="000000"/>
                </a:solidFill>
              </a:defRPr>
            </a:pPr>
            <a:r>
              <a:rPr sz="2400">
                <a:solidFill>
                  <a:srgbClr val="5C86B9"/>
                </a:solidFill>
              </a:rPr>
              <a:t>Body Level Two</a:t>
            </a:r>
            <a:endParaRPr sz="2400">
              <a:solidFill>
                <a:srgbClr val="5C86B9"/>
              </a:solidFill>
            </a:endParaRPr>
          </a:p>
          <a:p>
            <a:pPr lvl="2">
              <a:defRPr sz="1800">
                <a:solidFill>
                  <a:srgbClr val="000000"/>
                </a:solidFill>
              </a:defRPr>
            </a:pPr>
            <a:r>
              <a:rPr sz="2400">
                <a:solidFill>
                  <a:srgbClr val="5C86B9"/>
                </a:solidFill>
              </a:rPr>
              <a:t>Body Level Three</a:t>
            </a:r>
            <a:endParaRPr sz="2400">
              <a:solidFill>
                <a:srgbClr val="5C86B9"/>
              </a:solidFill>
            </a:endParaRPr>
          </a:p>
          <a:p>
            <a:pPr lvl="3">
              <a:defRPr sz="1800">
                <a:solidFill>
                  <a:srgbClr val="000000"/>
                </a:solidFill>
              </a:defRPr>
            </a:pPr>
            <a:r>
              <a:rPr sz="2400">
                <a:solidFill>
                  <a:srgbClr val="5C86B9"/>
                </a:solidFill>
              </a:rPr>
              <a:t>Body Level Four</a:t>
            </a:r>
            <a:endParaRPr sz="2400">
              <a:solidFill>
                <a:srgbClr val="5C86B9"/>
              </a:solidFill>
            </a:endParaRPr>
          </a:p>
          <a:p>
            <a:pPr lvl="4">
              <a:defRPr sz="1800">
                <a:solidFill>
                  <a:srgbClr val="000000"/>
                </a:solidFill>
              </a:defRPr>
            </a:pPr>
            <a:r>
              <a:rPr sz="2400">
                <a:solidFill>
                  <a:srgbClr val="5C86B9"/>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17" name="Shape 17"/>
          <p:cNvSpPr/>
          <p:nvPr/>
        </p:nvSpPr>
        <p:spPr>
          <a:xfrm>
            <a:off x="406400" y="48641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p>
        </p:txBody>
      </p:sp>
      <p:sp>
        <p:nvSpPr>
          <p:cNvPr id="18" name="Shape 18"/>
          <p:cNvSpPr/>
          <p:nvPr/>
        </p:nvSpPr>
        <p:spPr>
          <a:xfrm>
            <a:off x="406400" y="49149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p>
        </p:txBody>
      </p:sp>
      <p:sp>
        <p:nvSpPr>
          <p:cNvPr id="19" name="Shape 19"/>
          <p:cNvSpPr/>
          <p:nvPr>
            <p:ph type="title"/>
          </p:nvPr>
        </p:nvSpPr>
        <p:spPr>
          <a:xfrm>
            <a:off x="355600" y="2628900"/>
            <a:ext cx="12293600" cy="2108200"/>
          </a:xfrm>
          <a:prstGeom prst="rect">
            <a:avLst/>
          </a:prstGeom>
        </p:spPr>
        <p:txBody>
          <a:bodyPr anchor="b"/>
          <a:lstStyle/>
          <a:p>
            <a:pPr lvl="0">
              <a:defRPr spc="0" sz="1800">
                <a:solidFill>
                  <a:srgbClr val="000000"/>
                </a:solidFill>
              </a:defRPr>
            </a:pPr>
            <a:r>
              <a:rPr spc="-128" sz="6400">
                <a:solidFill>
                  <a:srgbClr val="314864"/>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sp>
        <p:nvSpPr>
          <p:cNvPr id="21" name="Shape 21"/>
          <p:cNvSpPr/>
          <p:nvPr/>
        </p:nvSpPr>
        <p:spPr>
          <a:xfrm>
            <a:off x="406400" y="5270500"/>
            <a:ext cx="5689600"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p>
        </p:txBody>
      </p:sp>
      <p:sp>
        <p:nvSpPr>
          <p:cNvPr id="22" name="Shape 22"/>
          <p:cNvSpPr/>
          <p:nvPr/>
        </p:nvSpPr>
        <p:spPr>
          <a:xfrm>
            <a:off x="406400" y="5321300"/>
            <a:ext cx="5689600"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p>
        </p:txBody>
      </p:sp>
      <p:sp>
        <p:nvSpPr>
          <p:cNvPr id="23" name="Shape 23"/>
          <p:cNvSpPr/>
          <p:nvPr>
            <p:ph type="title"/>
          </p:nvPr>
        </p:nvSpPr>
        <p:spPr>
          <a:xfrm>
            <a:off x="355600" y="1930400"/>
            <a:ext cx="5816600" cy="3238500"/>
          </a:xfrm>
          <a:prstGeom prst="rect">
            <a:avLst/>
          </a:prstGeom>
        </p:spPr>
        <p:txBody>
          <a:bodyPr anchor="b"/>
          <a:lstStyle/>
          <a:p>
            <a:pPr lvl="0">
              <a:defRPr spc="0" sz="1800">
                <a:solidFill>
                  <a:srgbClr val="000000"/>
                </a:solidFill>
              </a:defRPr>
            </a:pPr>
            <a:r>
              <a:rPr spc="-128" sz="6400">
                <a:solidFill>
                  <a:srgbClr val="314864"/>
                </a:solidFill>
              </a:rPr>
              <a:t>Title Text</a:t>
            </a:r>
          </a:p>
        </p:txBody>
      </p:sp>
      <p:sp>
        <p:nvSpPr>
          <p:cNvPr id="24" name="Shape 24"/>
          <p:cNvSpPr/>
          <p:nvPr>
            <p:ph type="body" idx="1"/>
          </p:nvPr>
        </p:nvSpPr>
        <p:spPr>
          <a:xfrm>
            <a:off x="355600" y="5410200"/>
            <a:ext cx="5816600" cy="33655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pPr lvl="0">
              <a:defRPr sz="1800">
                <a:solidFill>
                  <a:srgbClr val="000000"/>
                </a:solidFill>
              </a:defRPr>
            </a:pPr>
            <a:r>
              <a:rPr sz="2400">
                <a:solidFill>
                  <a:srgbClr val="5C86B9"/>
                </a:solidFill>
              </a:rPr>
              <a:t>Body Level One</a:t>
            </a:r>
            <a:endParaRPr sz="2400">
              <a:solidFill>
                <a:srgbClr val="5C86B9"/>
              </a:solidFill>
            </a:endParaRPr>
          </a:p>
          <a:p>
            <a:pPr lvl="1">
              <a:defRPr sz="1800">
                <a:solidFill>
                  <a:srgbClr val="000000"/>
                </a:solidFill>
              </a:defRPr>
            </a:pPr>
            <a:r>
              <a:rPr sz="2400">
                <a:solidFill>
                  <a:srgbClr val="5C86B9"/>
                </a:solidFill>
              </a:rPr>
              <a:t>Body Level Two</a:t>
            </a:r>
            <a:endParaRPr sz="2400">
              <a:solidFill>
                <a:srgbClr val="5C86B9"/>
              </a:solidFill>
            </a:endParaRPr>
          </a:p>
          <a:p>
            <a:pPr lvl="2">
              <a:defRPr sz="1800">
                <a:solidFill>
                  <a:srgbClr val="000000"/>
                </a:solidFill>
              </a:defRPr>
            </a:pPr>
            <a:r>
              <a:rPr sz="2400">
                <a:solidFill>
                  <a:srgbClr val="5C86B9"/>
                </a:solidFill>
              </a:rPr>
              <a:t>Body Level Three</a:t>
            </a:r>
            <a:endParaRPr sz="2400">
              <a:solidFill>
                <a:srgbClr val="5C86B9"/>
              </a:solidFill>
            </a:endParaRPr>
          </a:p>
          <a:p>
            <a:pPr lvl="3">
              <a:defRPr sz="1800">
                <a:solidFill>
                  <a:srgbClr val="000000"/>
                </a:solidFill>
              </a:defRPr>
            </a:pPr>
            <a:r>
              <a:rPr sz="2400">
                <a:solidFill>
                  <a:srgbClr val="5C86B9"/>
                </a:solidFill>
              </a:rPr>
              <a:t>Body Level Four</a:t>
            </a:r>
            <a:endParaRPr sz="2400">
              <a:solidFill>
                <a:srgbClr val="5C86B9"/>
              </a:solidFill>
            </a:endParaRPr>
          </a:p>
          <a:p>
            <a:pPr lvl="4">
              <a:defRPr sz="1800">
                <a:solidFill>
                  <a:srgbClr val="000000"/>
                </a:solidFill>
              </a:defRPr>
            </a:pPr>
            <a:r>
              <a:rPr sz="2400">
                <a:solidFill>
                  <a:srgbClr val="5C86B9"/>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sp>
        <p:nvSpPr>
          <p:cNvPr id="26" name="Shape 26"/>
          <p:cNvSpPr/>
          <p:nvPr>
            <p:ph type="title"/>
          </p:nvPr>
        </p:nvSpPr>
        <p:spPr>
          <a:xfrm>
            <a:off x="355600" y="4233"/>
            <a:ext cx="12293600" cy="2044701"/>
          </a:xfrm>
          <a:prstGeom prst="rect">
            <a:avLst/>
          </a:prstGeom>
        </p:spPr>
        <p:txBody>
          <a:bodyPr/>
          <a:lstStyle/>
          <a:p>
            <a:pPr lvl="0">
              <a:defRPr spc="0" sz="1800">
                <a:solidFill>
                  <a:srgbClr val="000000"/>
                </a:solidFill>
              </a:defRPr>
            </a:pPr>
            <a:r>
              <a:rPr spc="-128" sz="6400">
                <a:solidFill>
                  <a:srgbClr val="314864"/>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8" name="Shape 28"/>
          <p:cNvSpPr/>
          <p:nvPr>
            <p:ph type="title"/>
          </p:nvPr>
        </p:nvSpPr>
        <p:spPr>
          <a:prstGeom prst="rect">
            <a:avLst/>
          </a:prstGeom>
        </p:spPr>
        <p:txBody>
          <a:bodyPr/>
          <a:lstStyle/>
          <a:p>
            <a:pPr lvl="0">
              <a:defRPr spc="0" sz="1800">
                <a:solidFill>
                  <a:srgbClr val="000000"/>
                </a:solidFill>
              </a:defRPr>
            </a:pPr>
            <a:r>
              <a:rPr spc="-128" sz="6400">
                <a:solidFill>
                  <a:srgbClr val="314864"/>
                </a:solidFill>
              </a:rPr>
              <a:t>Title Text</a:t>
            </a:r>
          </a:p>
        </p:txBody>
      </p:sp>
      <p:sp>
        <p:nvSpPr>
          <p:cNvPr id="29" name="Shape 29"/>
          <p:cNvSpPr/>
          <p:nvPr>
            <p:ph type="body" idx="1"/>
          </p:nvPr>
        </p:nvSpPr>
        <p:spPr>
          <a:prstGeom prst="rect">
            <a:avLst/>
          </a:prstGeom>
        </p:spPr>
        <p:txBody>
          <a:bodyPr/>
          <a:lstStyle/>
          <a:p>
            <a:pPr lvl="0">
              <a:defRPr sz="1800"/>
            </a:pPr>
            <a:r>
              <a:rPr sz="3800"/>
              <a:t>Body Level One</a:t>
            </a:r>
            <a:endParaRPr sz="3800"/>
          </a:p>
          <a:p>
            <a:pPr lvl="1">
              <a:defRPr sz="1800"/>
            </a:pPr>
            <a:r>
              <a:rPr sz="3800"/>
              <a:t>Body Level Two</a:t>
            </a:r>
            <a:endParaRPr sz="3800"/>
          </a:p>
          <a:p>
            <a:pPr lvl="2">
              <a:defRPr sz="1800"/>
            </a:pPr>
            <a:r>
              <a:rPr sz="3800"/>
              <a:t>Body Level Three</a:t>
            </a:r>
            <a:endParaRPr sz="3800"/>
          </a:p>
          <a:p>
            <a:pPr lvl="3">
              <a:defRPr sz="1800"/>
            </a:pPr>
            <a:r>
              <a:rPr sz="3800"/>
              <a:t>Body Level Four</a:t>
            </a:r>
            <a:endParaRPr sz="3800"/>
          </a:p>
          <a:p>
            <a:pPr lvl="4">
              <a:defRPr sz="1800"/>
            </a:pPr>
            <a:r>
              <a:rPr sz="3800"/>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spTree>
      <p:nvGrpSpPr>
        <p:cNvPr id="1" name=""/>
        <p:cNvGrpSpPr/>
        <p:nvPr/>
      </p:nvGrpSpPr>
      <p:grpSpPr>
        <a:xfrm>
          <a:off x="0" y="0"/>
          <a:ext cx="0" cy="0"/>
          <a:chOff x="0" y="0"/>
          <a:chExt cx="0" cy="0"/>
        </a:xfrm>
      </p:grpSpPr>
      <p:sp>
        <p:nvSpPr>
          <p:cNvPr id="31" name="Shape 31"/>
          <p:cNvSpPr/>
          <p:nvPr>
            <p:ph type="title"/>
          </p:nvPr>
        </p:nvSpPr>
        <p:spPr>
          <a:xfrm>
            <a:off x="342900" y="258233"/>
            <a:ext cx="5816600" cy="2044701"/>
          </a:xfrm>
          <a:prstGeom prst="rect">
            <a:avLst/>
          </a:prstGeom>
        </p:spPr>
        <p:txBody>
          <a:bodyPr/>
          <a:lstStyle/>
          <a:p>
            <a:pPr lvl="0">
              <a:defRPr spc="0" sz="1800">
                <a:solidFill>
                  <a:srgbClr val="000000"/>
                </a:solidFill>
              </a:defRPr>
            </a:pPr>
            <a:r>
              <a:rPr spc="-128" sz="6400">
                <a:solidFill>
                  <a:srgbClr val="314864"/>
                </a:solidFill>
              </a:rPr>
              <a:t>Title Text</a:t>
            </a:r>
          </a:p>
        </p:txBody>
      </p:sp>
      <p:sp>
        <p:nvSpPr>
          <p:cNvPr id="32" name="Shape 32"/>
          <p:cNvSpPr/>
          <p:nvPr>
            <p:ph type="body" idx="1"/>
          </p:nvPr>
        </p:nvSpPr>
        <p:spPr>
          <a:xfrm>
            <a:off x="355600" y="2984500"/>
            <a:ext cx="5816600" cy="6324600"/>
          </a:xfrm>
          <a:prstGeom prst="rect">
            <a:avLst/>
          </a:prstGeom>
        </p:spPr>
        <p:txBody>
          <a:bodyPr/>
          <a:lstStyle>
            <a:lvl1pPr marL="381000" indent="-381000">
              <a:spcBef>
                <a:spcPts val="3800"/>
              </a:spcBef>
              <a:defRPr sz="3000"/>
            </a:lvl1pPr>
            <a:lvl2pPr marL="762000" indent="-381000">
              <a:spcBef>
                <a:spcPts val="3800"/>
              </a:spcBef>
              <a:defRPr sz="3000"/>
            </a:lvl2pPr>
            <a:lvl3pPr marL="1143000" indent="-381000">
              <a:spcBef>
                <a:spcPts val="3800"/>
              </a:spcBef>
              <a:defRPr sz="3000"/>
            </a:lvl3pPr>
            <a:lvl4pPr marL="1524000" indent="-381000">
              <a:spcBef>
                <a:spcPts val="3800"/>
              </a:spcBef>
              <a:defRPr sz="3000"/>
            </a:lvl4pPr>
            <a:lvl5pPr marL="1905000" indent="-381000">
              <a:spcBef>
                <a:spcPts val="3800"/>
              </a:spcBef>
              <a:defRPr sz="3000"/>
            </a:lvl5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34" name="Shape 34"/>
          <p:cNvSpPr/>
          <p:nvPr>
            <p:ph type="body" idx="1"/>
          </p:nvPr>
        </p:nvSpPr>
        <p:spPr>
          <a:xfrm>
            <a:off x="355600" y="444500"/>
            <a:ext cx="12293600" cy="8864600"/>
          </a:xfrm>
          <a:prstGeom prst="rect">
            <a:avLst/>
          </a:prstGeom>
        </p:spPr>
        <p:txBody>
          <a:bodyPr/>
          <a:lstStyle/>
          <a:p>
            <a:pPr lvl="0">
              <a:defRPr sz="1800"/>
            </a:pPr>
            <a:r>
              <a:rPr sz="3800"/>
              <a:t>Body Level One</a:t>
            </a:r>
            <a:endParaRPr sz="3800"/>
          </a:p>
          <a:p>
            <a:pPr lvl="1">
              <a:defRPr sz="1800"/>
            </a:pPr>
            <a:r>
              <a:rPr sz="3800"/>
              <a:t>Body Level Two</a:t>
            </a:r>
            <a:endParaRPr sz="3800"/>
          </a:p>
          <a:p>
            <a:pPr lvl="2">
              <a:defRPr sz="1800"/>
            </a:pPr>
            <a:r>
              <a:rPr sz="3800"/>
              <a:t>Body Level Three</a:t>
            </a:r>
            <a:endParaRPr sz="3800"/>
          </a:p>
          <a:p>
            <a:pPr lvl="3">
              <a:defRPr sz="1800"/>
            </a:pPr>
            <a:r>
              <a:rPr sz="3800"/>
              <a:t>Body Level Four</a:t>
            </a:r>
            <a:endParaRPr sz="3800"/>
          </a:p>
          <a:p>
            <a:pPr lvl="4">
              <a:defRPr sz="1800"/>
            </a:pPr>
            <a:r>
              <a:rPr sz="3800"/>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nvSpPr>
        <p:spPr>
          <a:xfrm>
            <a:off x="406400" y="25654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p>
        </p:txBody>
      </p:sp>
      <p:sp>
        <p:nvSpPr>
          <p:cNvPr id="3" name="Shape 3"/>
          <p:cNvSpPr/>
          <p:nvPr/>
        </p:nvSpPr>
        <p:spPr>
          <a:xfrm>
            <a:off x="406400" y="26162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7996B9"/>
            </a:solidFill>
            <a:miter lim="400000"/>
          </a:ln>
        </p:spPr>
        <p:txBody>
          <a:bodyPr lIns="0" tIns="0" rIns="0" bIns="0"/>
          <a:lstStyle/>
          <a:p>
            <a:pPr lvl="0" algn="l" defTabSz="457200">
              <a:defRPr sz="1200">
                <a:solidFill>
                  <a:srgbClr val="000000"/>
                </a:solidFill>
                <a:latin typeface="Helvetica"/>
                <a:ea typeface="Helvetica"/>
                <a:cs typeface="Helvetica"/>
                <a:sym typeface="Helvetica"/>
              </a:defRPr>
            </a:pPr>
          </a:p>
        </p:txBody>
      </p:sp>
      <p:sp>
        <p:nvSpPr>
          <p:cNvPr id="4" name="Shape 4"/>
          <p:cNvSpPr/>
          <p:nvPr>
            <p:ph type="title"/>
          </p:nvPr>
        </p:nvSpPr>
        <p:spPr>
          <a:xfrm>
            <a:off x="355600" y="444500"/>
            <a:ext cx="12293600" cy="2044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pc="0" sz="1800">
                <a:solidFill>
                  <a:srgbClr val="000000"/>
                </a:solidFill>
              </a:defRPr>
            </a:pPr>
            <a:r>
              <a:rPr spc="-128" sz="6400">
                <a:solidFill>
                  <a:srgbClr val="314864"/>
                </a:solidFill>
              </a:rPr>
              <a:t>Title Text</a:t>
            </a:r>
          </a:p>
        </p:txBody>
      </p:sp>
      <p:sp>
        <p:nvSpPr>
          <p:cNvPr id="5" name="Shape 5"/>
          <p:cNvSpPr/>
          <p:nvPr>
            <p:ph type="body" idx="1"/>
          </p:nvPr>
        </p:nvSpPr>
        <p:spPr>
          <a:xfrm>
            <a:off x="355600" y="2984500"/>
            <a:ext cx="12293600" cy="6324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800"/>
              <a:t>Body Level One</a:t>
            </a:r>
            <a:endParaRPr sz="3800"/>
          </a:p>
          <a:p>
            <a:pPr lvl="1">
              <a:defRPr sz="1800"/>
            </a:pPr>
            <a:r>
              <a:rPr sz="3800"/>
              <a:t>Body Level Two</a:t>
            </a:r>
            <a:endParaRPr sz="3800"/>
          </a:p>
          <a:p>
            <a:pPr lvl="2">
              <a:defRPr sz="1800"/>
            </a:pPr>
            <a:r>
              <a:rPr sz="3800"/>
              <a:t>Body Level Three</a:t>
            </a:r>
            <a:endParaRPr sz="3800"/>
          </a:p>
          <a:p>
            <a:pPr lvl="3">
              <a:defRPr sz="1800"/>
            </a:pPr>
            <a:r>
              <a:rPr sz="3800"/>
              <a:t>Body Level Four</a:t>
            </a:r>
            <a:endParaRPr sz="3800"/>
          </a:p>
          <a:p>
            <a:pPr lvl="4">
              <a:defRPr sz="1800"/>
            </a:pPr>
            <a:r>
              <a:rPr sz="3800"/>
              <a:t>Body Level Five</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advClick="1"/>
  <p:txStyles>
    <p:titleStyle>
      <a:lvl1pPr defTabSz="584200">
        <a:defRPr spc="-128" sz="6400">
          <a:solidFill>
            <a:srgbClr val="314864"/>
          </a:solidFill>
          <a:latin typeface="+mn-lt"/>
          <a:ea typeface="+mn-ea"/>
          <a:cs typeface="+mn-cs"/>
          <a:sym typeface="Didot"/>
        </a:defRPr>
      </a:lvl1pPr>
      <a:lvl2pPr indent="228600" defTabSz="584200">
        <a:defRPr spc="-128" sz="6400">
          <a:solidFill>
            <a:srgbClr val="314864"/>
          </a:solidFill>
          <a:latin typeface="+mn-lt"/>
          <a:ea typeface="+mn-ea"/>
          <a:cs typeface="+mn-cs"/>
          <a:sym typeface="Didot"/>
        </a:defRPr>
      </a:lvl2pPr>
      <a:lvl3pPr indent="457200" defTabSz="584200">
        <a:defRPr spc="-128" sz="6400">
          <a:solidFill>
            <a:srgbClr val="314864"/>
          </a:solidFill>
          <a:latin typeface="+mn-lt"/>
          <a:ea typeface="+mn-ea"/>
          <a:cs typeface="+mn-cs"/>
          <a:sym typeface="Didot"/>
        </a:defRPr>
      </a:lvl3pPr>
      <a:lvl4pPr indent="685800" defTabSz="584200">
        <a:defRPr spc="-128" sz="6400">
          <a:solidFill>
            <a:srgbClr val="314864"/>
          </a:solidFill>
          <a:latin typeface="+mn-lt"/>
          <a:ea typeface="+mn-ea"/>
          <a:cs typeface="+mn-cs"/>
          <a:sym typeface="Didot"/>
        </a:defRPr>
      </a:lvl4pPr>
      <a:lvl5pPr indent="914400" defTabSz="584200">
        <a:defRPr spc="-128" sz="6400">
          <a:solidFill>
            <a:srgbClr val="314864"/>
          </a:solidFill>
          <a:latin typeface="+mn-lt"/>
          <a:ea typeface="+mn-ea"/>
          <a:cs typeface="+mn-cs"/>
          <a:sym typeface="Didot"/>
        </a:defRPr>
      </a:lvl5pPr>
      <a:lvl6pPr indent="1143000" defTabSz="584200">
        <a:defRPr spc="-128" sz="6400">
          <a:solidFill>
            <a:srgbClr val="314864"/>
          </a:solidFill>
          <a:latin typeface="+mn-lt"/>
          <a:ea typeface="+mn-ea"/>
          <a:cs typeface="+mn-cs"/>
          <a:sym typeface="Didot"/>
        </a:defRPr>
      </a:lvl6pPr>
      <a:lvl7pPr indent="1371600" defTabSz="584200">
        <a:defRPr spc="-128" sz="6400">
          <a:solidFill>
            <a:srgbClr val="314864"/>
          </a:solidFill>
          <a:latin typeface="+mn-lt"/>
          <a:ea typeface="+mn-ea"/>
          <a:cs typeface="+mn-cs"/>
          <a:sym typeface="Didot"/>
        </a:defRPr>
      </a:lvl7pPr>
      <a:lvl8pPr indent="1600200" defTabSz="584200">
        <a:defRPr spc="-128" sz="6400">
          <a:solidFill>
            <a:srgbClr val="314864"/>
          </a:solidFill>
          <a:latin typeface="+mn-lt"/>
          <a:ea typeface="+mn-ea"/>
          <a:cs typeface="+mn-cs"/>
          <a:sym typeface="Didot"/>
        </a:defRPr>
      </a:lvl8pPr>
      <a:lvl9pPr indent="1828800" defTabSz="584200">
        <a:defRPr spc="-128" sz="6400">
          <a:solidFill>
            <a:srgbClr val="314864"/>
          </a:solidFill>
          <a:latin typeface="+mn-lt"/>
          <a:ea typeface="+mn-ea"/>
          <a:cs typeface="+mn-cs"/>
          <a:sym typeface="Didot"/>
        </a:defRPr>
      </a:lvl9pPr>
    </p:titleStyle>
    <p:bodyStyle>
      <a:lvl1pPr marL="508000" indent="-508000" defTabSz="584200">
        <a:spcBef>
          <a:spcPts val="4200"/>
        </a:spcBef>
        <a:buClr>
          <a:srgbClr val="5C86B9"/>
        </a:buClr>
        <a:buSzPct val="70000"/>
        <a:buFont typeface="Zapf Dingbats"/>
        <a:buChar char="✤"/>
        <a:defRPr sz="3800">
          <a:latin typeface="Palatino"/>
          <a:ea typeface="Palatino"/>
          <a:cs typeface="Palatino"/>
          <a:sym typeface="Palatino"/>
        </a:defRPr>
      </a:lvl1pPr>
      <a:lvl2pPr marL="1016000" indent="-508000" defTabSz="584200">
        <a:spcBef>
          <a:spcPts val="4200"/>
        </a:spcBef>
        <a:buClr>
          <a:srgbClr val="5C86B9"/>
        </a:buClr>
        <a:buSzPct val="70000"/>
        <a:buFont typeface="Zapf Dingbats"/>
        <a:buChar char="✤"/>
        <a:defRPr sz="3800">
          <a:latin typeface="Palatino"/>
          <a:ea typeface="Palatino"/>
          <a:cs typeface="Palatino"/>
          <a:sym typeface="Palatino"/>
        </a:defRPr>
      </a:lvl2pPr>
      <a:lvl3pPr marL="1524000" indent="-508000" defTabSz="584200">
        <a:spcBef>
          <a:spcPts val="4200"/>
        </a:spcBef>
        <a:buClr>
          <a:srgbClr val="5C86B9"/>
        </a:buClr>
        <a:buSzPct val="70000"/>
        <a:buFont typeface="Zapf Dingbats"/>
        <a:buChar char="✤"/>
        <a:defRPr sz="3800">
          <a:latin typeface="Palatino"/>
          <a:ea typeface="Palatino"/>
          <a:cs typeface="Palatino"/>
          <a:sym typeface="Palatino"/>
        </a:defRPr>
      </a:lvl3pPr>
      <a:lvl4pPr marL="2032000" indent="-508000" defTabSz="584200">
        <a:spcBef>
          <a:spcPts val="4200"/>
        </a:spcBef>
        <a:buClr>
          <a:srgbClr val="5C86B9"/>
        </a:buClr>
        <a:buSzPct val="70000"/>
        <a:buFont typeface="Zapf Dingbats"/>
        <a:buChar char="✤"/>
        <a:defRPr sz="3800">
          <a:latin typeface="Palatino"/>
          <a:ea typeface="Palatino"/>
          <a:cs typeface="Palatino"/>
          <a:sym typeface="Palatino"/>
        </a:defRPr>
      </a:lvl4pPr>
      <a:lvl5pPr marL="2540000" indent="-508000" defTabSz="584200">
        <a:spcBef>
          <a:spcPts val="4200"/>
        </a:spcBef>
        <a:buClr>
          <a:srgbClr val="5C86B9"/>
        </a:buClr>
        <a:buSzPct val="70000"/>
        <a:buFont typeface="Zapf Dingbats"/>
        <a:buChar char="✤"/>
        <a:defRPr sz="3800">
          <a:latin typeface="Palatino"/>
          <a:ea typeface="Palatino"/>
          <a:cs typeface="Palatino"/>
          <a:sym typeface="Palatino"/>
        </a:defRPr>
      </a:lvl5pPr>
      <a:lvl6pPr marL="3048000" indent="-508000" defTabSz="584200">
        <a:spcBef>
          <a:spcPts val="4200"/>
        </a:spcBef>
        <a:buClr>
          <a:srgbClr val="5C86B9"/>
        </a:buClr>
        <a:buSzPct val="70000"/>
        <a:buFont typeface="Zapf Dingbats"/>
        <a:buChar char="✤"/>
        <a:defRPr sz="3800">
          <a:latin typeface="Palatino"/>
          <a:ea typeface="Palatino"/>
          <a:cs typeface="Palatino"/>
          <a:sym typeface="Palatino"/>
        </a:defRPr>
      </a:lvl6pPr>
      <a:lvl7pPr marL="3556000" indent="-508000" defTabSz="584200">
        <a:spcBef>
          <a:spcPts val="4200"/>
        </a:spcBef>
        <a:buClr>
          <a:srgbClr val="5C86B9"/>
        </a:buClr>
        <a:buSzPct val="70000"/>
        <a:buFont typeface="Zapf Dingbats"/>
        <a:buChar char="✤"/>
        <a:defRPr sz="3800">
          <a:latin typeface="Palatino"/>
          <a:ea typeface="Palatino"/>
          <a:cs typeface="Palatino"/>
          <a:sym typeface="Palatino"/>
        </a:defRPr>
      </a:lvl7pPr>
      <a:lvl8pPr marL="4064000" indent="-508000" defTabSz="584200">
        <a:spcBef>
          <a:spcPts val="4200"/>
        </a:spcBef>
        <a:buClr>
          <a:srgbClr val="5C86B9"/>
        </a:buClr>
        <a:buSzPct val="70000"/>
        <a:buFont typeface="Zapf Dingbats"/>
        <a:buChar char="✤"/>
        <a:defRPr sz="3800">
          <a:latin typeface="Palatino"/>
          <a:ea typeface="Palatino"/>
          <a:cs typeface="Palatino"/>
          <a:sym typeface="Palatino"/>
        </a:defRPr>
      </a:lvl8pPr>
      <a:lvl9pPr marL="4572000" indent="-508000" defTabSz="584200">
        <a:spcBef>
          <a:spcPts val="4200"/>
        </a:spcBef>
        <a:buClr>
          <a:srgbClr val="5C86B9"/>
        </a:buClr>
        <a:buSzPct val="70000"/>
        <a:buFont typeface="Zapf Dingbats"/>
        <a:buChar char="✤"/>
        <a:defRPr sz="3800">
          <a:latin typeface="Palatino"/>
          <a:ea typeface="Palatino"/>
          <a:cs typeface="Palatino"/>
          <a:sym typeface="Palatino"/>
        </a:defRPr>
      </a:lvl9pPr>
    </p:bodyStyle>
    <p:otherStyle>
      <a:lvl1pPr algn="ctr" defTabSz="584200">
        <a:defRPr sz="1600">
          <a:solidFill>
            <a:schemeClr val="tx1"/>
          </a:solidFill>
          <a:latin typeface="+mn-lt"/>
          <a:ea typeface="+mn-ea"/>
          <a:cs typeface="+mn-cs"/>
          <a:sym typeface="Palatino"/>
        </a:defRPr>
      </a:lvl1pPr>
      <a:lvl2pPr indent="228600" algn="ctr" defTabSz="584200">
        <a:defRPr sz="1600">
          <a:solidFill>
            <a:schemeClr val="tx1"/>
          </a:solidFill>
          <a:latin typeface="+mn-lt"/>
          <a:ea typeface="+mn-ea"/>
          <a:cs typeface="+mn-cs"/>
          <a:sym typeface="Palatino"/>
        </a:defRPr>
      </a:lvl2pPr>
      <a:lvl3pPr indent="457200" algn="ctr" defTabSz="584200">
        <a:defRPr sz="1600">
          <a:solidFill>
            <a:schemeClr val="tx1"/>
          </a:solidFill>
          <a:latin typeface="+mn-lt"/>
          <a:ea typeface="+mn-ea"/>
          <a:cs typeface="+mn-cs"/>
          <a:sym typeface="Palatino"/>
        </a:defRPr>
      </a:lvl3pPr>
      <a:lvl4pPr indent="685800" algn="ctr" defTabSz="584200">
        <a:defRPr sz="1600">
          <a:solidFill>
            <a:schemeClr val="tx1"/>
          </a:solidFill>
          <a:latin typeface="+mn-lt"/>
          <a:ea typeface="+mn-ea"/>
          <a:cs typeface="+mn-cs"/>
          <a:sym typeface="Palatino"/>
        </a:defRPr>
      </a:lvl4pPr>
      <a:lvl5pPr indent="914400" algn="ctr" defTabSz="584200">
        <a:defRPr sz="1600">
          <a:solidFill>
            <a:schemeClr val="tx1"/>
          </a:solidFill>
          <a:latin typeface="+mn-lt"/>
          <a:ea typeface="+mn-ea"/>
          <a:cs typeface="+mn-cs"/>
          <a:sym typeface="Palatino"/>
        </a:defRPr>
      </a:lvl5pPr>
      <a:lvl6pPr indent="1143000" algn="ctr" defTabSz="584200">
        <a:defRPr sz="1600">
          <a:solidFill>
            <a:schemeClr val="tx1"/>
          </a:solidFill>
          <a:latin typeface="+mn-lt"/>
          <a:ea typeface="+mn-ea"/>
          <a:cs typeface="+mn-cs"/>
          <a:sym typeface="Palatino"/>
        </a:defRPr>
      </a:lvl6pPr>
      <a:lvl7pPr indent="1371600" algn="ctr" defTabSz="584200">
        <a:defRPr sz="1600">
          <a:solidFill>
            <a:schemeClr val="tx1"/>
          </a:solidFill>
          <a:latin typeface="+mn-lt"/>
          <a:ea typeface="+mn-ea"/>
          <a:cs typeface="+mn-cs"/>
          <a:sym typeface="Palatino"/>
        </a:defRPr>
      </a:lvl7pPr>
      <a:lvl8pPr indent="1600200" algn="ctr" defTabSz="584200">
        <a:defRPr sz="1600">
          <a:solidFill>
            <a:schemeClr val="tx1"/>
          </a:solidFill>
          <a:latin typeface="+mn-lt"/>
          <a:ea typeface="+mn-ea"/>
          <a:cs typeface="+mn-cs"/>
          <a:sym typeface="Palatino"/>
        </a:defRPr>
      </a:lvl8pPr>
      <a:lvl9pPr indent="1828800" algn="ctr" defTabSz="584200">
        <a:defRPr sz="1600">
          <a:solidFill>
            <a:schemeClr val="tx1"/>
          </a:solidFill>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1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1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15.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16.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8.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title"/>
          </p:nvPr>
        </p:nvSpPr>
        <p:spPr>
          <a:xfrm>
            <a:off x="-50801" y="-46567"/>
            <a:ext cx="13106401" cy="2760134"/>
          </a:xfrm>
          <a:prstGeom prst="rect">
            <a:avLst/>
          </a:prstGeom>
          <a:blipFill>
            <a:blip r:embed="rId2"/>
          </a:blipFill>
        </p:spPr>
        <p:txBody>
          <a:bodyPr anchor="ctr"/>
          <a:lstStyle/>
          <a:p>
            <a:pPr lvl="1" algn="ctr">
              <a:defRPr spc="0" sz="1800">
                <a:solidFill>
                  <a:srgbClr val="000000"/>
                </a:solidFill>
              </a:defRPr>
            </a:pPr>
            <a:r>
              <a:rPr sz="5200">
                <a:solidFill>
                  <a:srgbClr val="FFFFFF"/>
                </a:solidFill>
                <a:latin typeface="Palatino"/>
                <a:ea typeface="Palatino"/>
                <a:cs typeface="Palatino"/>
                <a:sym typeface="Palatino"/>
              </a:rPr>
              <a:t>Neural Machine Translation By Learning to Jointly Align and Translate</a:t>
            </a:r>
          </a:p>
        </p:txBody>
      </p:sp>
      <p:sp>
        <p:nvSpPr>
          <p:cNvPr id="43" name="Shape 43"/>
          <p:cNvSpPr/>
          <p:nvPr>
            <p:ph type="body" idx="1"/>
          </p:nvPr>
        </p:nvSpPr>
        <p:spPr>
          <a:xfrm>
            <a:off x="355600" y="6121400"/>
            <a:ext cx="3708400" cy="2319867"/>
          </a:xfrm>
          <a:prstGeom prst="rect">
            <a:avLst/>
          </a:prstGeom>
        </p:spPr>
        <p:txBody>
          <a:bodyPr/>
          <a:lstStyle/>
          <a:p>
            <a:pPr lvl="0" defTabSz="531622">
              <a:spcBef>
                <a:spcPts val="900"/>
              </a:spcBef>
              <a:defRPr sz="1800">
                <a:solidFill>
                  <a:srgbClr val="000000"/>
                </a:solidFill>
              </a:defRPr>
            </a:pPr>
            <a:r>
              <a:rPr sz="2730">
                <a:solidFill>
                  <a:srgbClr val="5C86B9"/>
                </a:solidFill>
              </a:rPr>
              <a:t>Yoshua Bengio</a:t>
            </a:r>
            <a:endParaRPr sz="2730">
              <a:solidFill>
                <a:srgbClr val="5C86B9"/>
              </a:solidFill>
            </a:endParaRPr>
          </a:p>
          <a:p>
            <a:pPr lvl="0" defTabSz="531622">
              <a:spcBef>
                <a:spcPts val="900"/>
              </a:spcBef>
              <a:defRPr sz="1800">
                <a:solidFill>
                  <a:srgbClr val="000000"/>
                </a:solidFill>
              </a:defRPr>
            </a:pPr>
            <a:r>
              <a:rPr sz="2730">
                <a:solidFill>
                  <a:srgbClr val="5C86B9"/>
                </a:solidFill>
              </a:rPr>
              <a:t>Dzmitry Bahdanau</a:t>
            </a:r>
            <a:endParaRPr sz="2730">
              <a:solidFill>
                <a:srgbClr val="5C86B9"/>
              </a:solidFill>
            </a:endParaRPr>
          </a:p>
          <a:p>
            <a:pPr lvl="0" defTabSz="531622">
              <a:spcBef>
                <a:spcPts val="900"/>
              </a:spcBef>
              <a:defRPr sz="1800">
                <a:solidFill>
                  <a:srgbClr val="000000"/>
                </a:solidFill>
              </a:defRPr>
            </a:pPr>
            <a:r>
              <a:rPr sz="2730">
                <a:solidFill>
                  <a:srgbClr val="5C86B9"/>
                </a:solidFill>
              </a:rPr>
              <a:t>KyungHyun Cho</a:t>
            </a:r>
            <a:endParaRPr sz="2730">
              <a:solidFill>
                <a:srgbClr val="5C86B9"/>
              </a:solidFill>
            </a:endParaRP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ph type="title"/>
          </p:nvPr>
        </p:nvSpPr>
        <p:spPr>
          <a:xfrm>
            <a:off x="0" y="4233"/>
            <a:ext cx="13004800" cy="2044701"/>
          </a:xfrm>
          <a:prstGeom prst="rect">
            <a:avLst/>
          </a:prstGeom>
          <a:blipFill>
            <a:blip r:embed="rId2"/>
          </a:blipFill>
        </p:spPr>
        <p:txBody>
          <a:bodyPr/>
          <a:lstStyle>
            <a:lvl1pPr algn="ctr">
              <a:defRPr spc="0" sz="5200">
                <a:solidFill>
                  <a:srgbClr val="FFFFFF"/>
                </a:solidFill>
                <a:latin typeface="Palatino"/>
                <a:ea typeface="Palatino"/>
                <a:cs typeface="Palatino"/>
                <a:sym typeface="Palatino"/>
              </a:defRPr>
            </a:lvl1pPr>
          </a:lstStyle>
          <a:p>
            <a:pPr lvl="0">
              <a:defRPr sz="1800">
                <a:solidFill>
                  <a:srgbClr val="000000"/>
                </a:solidFill>
              </a:defRPr>
            </a:pPr>
            <a:r>
              <a:rPr sz="5200">
                <a:solidFill>
                  <a:srgbClr val="FFFFFF"/>
                </a:solidFill>
              </a:rPr>
              <a:t>Enhanced Encoder</a:t>
            </a:r>
          </a:p>
        </p:txBody>
      </p:sp>
      <p:sp>
        <p:nvSpPr>
          <p:cNvPr id="81" name="Shape 81"/>
          <p:cNvSpPr/>
          <p:nvPr>
            <p:ph type="body" idx="4294967295"/>
          </p:nvPr>
        </p:nvSpPr>
        <p:spPr>
          <a:xfrm>
            <a:off x="486833" y="2036233"/>
            <a:ext cx="12031134" cy="6324601"/>
          </a:xfrm>
          <a:prstGeom prst="rect">
            <a:avLst/>
          </a:prstGeom>
        </p:spPr>
        <p:txBody>
          <a:bodyPr/>
          <a:lstStyle/>
          <a:p>
            <a:pPr lvl="0" marL="381000" indent="-381000">
              <a:spcBef>
                <a:spcPts val="3800"/>
              </a:spcBef>
              <a:defRPr sz="1800"/>
            </a:pPr>
            <a:r>
              <a:rPr sz="3000"/>
              <a:t>Instead of the usual RNN encoder, they modified the RNN so that the hidden states h(t) are bidirectional</a:t>
            </a:r>
            <a:endParaRPr sz="3000"/>
          </a:p>
          <a:p>
            <a:pPr lvl="0" marL="381000" indent="-381000">
              <a:spcBef>
                <a:spcPts val="3800"/>
              </a:spcBef>
              <a:defRPr sz="1800"/>
            </a:pPr>
            <a:r>
              <a:rPr sz="3000"/>
              <a:t>They did this because they wanted the hidden states at time t to represent not only the sequence up to that point, but the sequence afterwards as well</a:t>
            </a:r>
            <a:endParaRPr sz="3000"/>
          </a:p>
          <a:p>
            <a:pPr lvl="0" marL="381000" indent="-381000">
              <a:spcBef>
                <a:spcPts val="3800"/>
              </a:spcBef>
              <a:defRPr sz="1800"/>
            </a:pPr>
            <a:r>
              <a:rPr sz="3000"/>
              <a:t>In this way, the hidden states at time t capture a lot of information about the input word at time t, but also information about the words to the right and left of it, decreasing proportionally with sentence distance.</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ph type="title"/>
          </p:nvPr>
        </p:nvSpPr>
        <p:spPr>
          <a:xfrm>
            <a:off x="-33869" y="4233"/>
            <a:ext cx="13072536" cy="2044701"/>
          </a:xfrm>
          <a:prstGeom prst="rect">
            <a:avLst/>
          </a:prstGeom>
          <a:blipFill>
            <a:blip r:embed="rId2"/>
          </a:blipFill>
        </p:spPr>
        <p:txBody>
          <a:bodyPr/>
          <a:lstStyle>
            <a:lvl1pPr algn="ctr">
              <a:defRPr spc="0" sz="5200">
                <a:solidFill>
                  <a:srgbClr val="FFFFFF"/>
                </a:solidFill>
                <a:latin typeface="Palatino"/>
                <a:ea typeface="Palatino"/>
                <a:cs typeface="Palatino"/>
                <a:sym typeface="Palatino"/>
              </a:defRPr>
            </a:lvl1pPr>
          </a:lstStyle>
          <a:p>
            <a:pPr lvl="0">
              <a:defRPr sz="1800">
                <a:solidFill>
                  <a:srgbClr val="000000"/>
                </a:solidFill>
              </a:defRPr>
            </a:pPr>
            <a:r>
              <a:rPr sz="5200">
                <a:solidFill>
                  <a:srgbClr val="FFFFFF"/>
                </a:solidFill>
              </a:rPr>
              <a:t>Putting it all together…</a:t>
            </a:r>
          </a:p>
        </p:txBody>
      </p:sp>
      <p:pic>
        <p:nvPicPr>
          <p:cNvPr id="84" name="Screen Shot 2015-03-17 at 3.22.54 PM.png"/>
          <p:cNvPicPr/>
          <p:nvPr/>
        </p:nvPicPr>
        <p:blipFill>
          <a:blip r:embed="rId3">
            <a:extLst/>
          </a:blip>
          <a:stretch>
            <a:fillRect/>
          </a:stretch>
        </p:blipFill>
        <p:spPr>
          <a:xfrm>
            <a:off x="7642616" y="2319000"/>
            <a:ext cx="4879585" cy="6487200"/>
          </a:xfrm>
          <a:prstGeom prst="rect">
            <a:avLst/>
          </a:prstGeom>
          <a:ln w="12700">
            <a:miter lim="400000"/>
          </a:ln>
        </p:spPr>
      </p:pic>
      <p:sp>
        <p:nvSpPr>
          <p:cNvPr id="85" name="Shape 85"/>
          <p:cNvSpPr/>
          <p:nvPr>
            <p:ph type="body" idx="4294967295"/>
          </p:nvPr>
        </p:nvSpPr>
        <p:spPr>
          <a:xfrm>
            <a:off x="215900" y="2137833"/>
            <a:ext cx="6747934" cy="6849534"/>
          </a:xfrm>
          <a:prstGeom prst="rect">
            <a:avLst/>
          </a:prstGeom>
        </p:spPr>
        <p:txBody>
          <a:bodyPr/>
          <a:lstStyle/>
          <a:p>
            <a:pPr lvl="0" marL="358140" indent="-358140" defTabSz="549148">
              <a:spcBef>
                <a:spcPts val="3500"/>
              </a:spcBef>
              <a:defRPr sz="1800"/>
            </a:pPr>
            <a:r>
              <a:rPr sz="2820"/>
              <a:t>As you can see there are two big differences between this model and the older neural machine translation model</a:t>
            </a:r>
            <a:endParaRPr sz="2820"/>
          </a:p>
          <a:p>
            <a:pPr lvl="0" marL="358140" indent="-358140" defTabSz="549148">
              <a:spcBef>
                <a:spcPts val="3500"/>
              </a:spcBef>
              <a:defRPr sz="1800"/>
            </a:pPr>
            <a:r>
              <a:rPr sz="2820"/>
              <a:t>The hidden states in the encoder RNN are bidirectional now instead of simply flowing in the forward direction.</a:t>
            </a:r>
            <a:endParaRPr sz="2820"/>
          </a:p>
          <a:p>
            <a:pPr lvl="0" marL="358140" indent="-358140" defTabSz="549148">
              <a:spcBef>
                <a:spcPts val="3500"/>
              </a:spcBef>
              <a:defRPr sz="1800"/>
            </a:pPr>
            <a:r>
              <a:rPr sz="2820"/>
              <a:t>The current target word y_t is predicted based on an individualized context vector c_i that is a weighted linear combination of the encoders hidden states, instead of one single fixed context vector.</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title"/>
          </p:nvPr>
        </p:nvSpPr>
        <p:spPr>
          <a:xfrm>
            <a:off x="-33867" y="4233"/>
            <a:ext cx="13072534" cy="2044701"/>
          </a:xfrm>
          <a:prstGeom prst="rect">
            <a:avLst/>
          </a:prstGeom>
          <a:blipFill>
            <a:blip r:embed="rId2"/>
          </a:blipFill>
        </p:spPr>
        <p:txBody>
          <a:bodyPr/>
          <a:lstStyle>
            <a:lvl1pPr algn="ctr">
              <a:defRPr spc="0" sz="5200">
                <a:solidFill>
                  <a:srgbClr val="FFFFFF"/>
                </a:solidFill>
                <a:latin typeface="Palatino"/>
                <a:ea typeface="Palatino"/>
                <a:cs typeface="Palatino"/>
                <a:sym typeface="Palatino"/>
              </a:defRPr>
            </a:lvl1pPr>
          </a:lstStyle>
          <a:p>
            <a:pPr lvl="0">
              <a:defRPr sz="1800">
                <a:solidFill>
                  <a:srgbClr val="000000"/>
                </a:solidFill>
              </a:defRPr>
            </a:pPr>
            <a:r>
              <a:rPr sz="5200">
                <a:solidFill>
                  <a:srgbClr val="FFFFFF"/>
                </a:solidFill>
              </a:rPr>
              <a:t>Results</a:t>
            </a:r>
          </a:p>
        </p:txBody>
      </p:sp>
      <p:sp>
        <p:nvSpPr>
          <p:cNvPr id="88" name="Shape 88"/>
          <p:cNvSpPr/>
          <p:nvPr>
            <p:ph type="body" idx="4294967295"/>
          </p:nvPr>
        </p:nvSpPr>
        <p:spPr>
          <a:xfrm>
            <a:off x="355600" y="1866900"/>
            <a:ext cx="12293600" cy="6849534"/>
          </a:xfrm>
          <a:prstGeom prst="rect">
            <a:avLst/>
          </a:prstGeom>
        </p:spPr>
        <p:txBody>
          <a:bodyPr/>
          <a:lstStyle/>
          <a:p>
            <a:pPr lvl="0" marL="381000" indent="-381000">
              <a:spcBef>
                <a:spcPts val="3800"/>
              </a:spcBef>
              <a:defRPr sz="1800"/>
            </a:pPr>
            <a:r>
              <a:rPr sz="3000"/>
              <a:t>They tested their new neural machine translation model against the older, simpler model on the standard ACL WMT dataset, which is a massive parallel corpora of french and english translations</a:t>
            </a:r>
            <a:endParaRPr sz="3000"/>
          </a:p>
          <a:p>
            <a:pPr lvl="0" marL="381000" indent="-381000">
              <a:spcBef>
                <a:spcPts val="3800"/>
              </a:spcBef>
              <a:defRPr sz="1800"/>
            </a:pPr>
            <a:r>
              <a:rPr sz="3000"/>
              <a:t>As we will see on the next slide, the new model outperforms the old one significantly, especially for longer input sentences</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p:nvPr>
        </p:nvSpPr>
        <p:spPr>
          <a:xfrm>
            <a:off x="0" y="4233"/>
            <a:ext cx="13004800" cy="2044701"/>
          </a:xfrm>
          <a:prstGeom prst="rect">
            <a:avLst/>
          </a:prstGeom>
          <a:blipFill>
            <a:blip r:embed="rId2"/>
          </a:blipFill>
        </p:spPr>
        <p:txBody>
          <a:bodyPr/>
          <a:lstStyle>
            <a:lvl1pPr algn="ctr">
              <a:defRPr spc="0" sz="5200">
                <a:solidFill>
                  <a:srgbClr val="FFFFFF"/>
                </a:solidFill>
                <a:latin typeface="Palatino"/>
                <a:ea typeface="Palatino"/>
                <a:cs typeface="Palatino"/>
                <a:sym typeface="Palatino"/>
              </a:defRPr>
            </a:lvl1pPr>
          </a:lstStyle>
          <a:p>
            <a:pPr lvl="0">
              <a:defRPr sz="1800">
                <a:solidFill>
                  <a:srgbClr val="000000"/>
                </a:solidFill>
              </a:defRPr>
            </a:pPr>
            <a:r>
              <a:rPr sz="5200">
                <a:solidFill>
                  <a:srgbClr val="FFFFFF"/>
                </a:solidFill>
              </a:rPr>
              <a:t>Results</a:t>
            </a:r>
          </a:p>
        </p:txBody>
      </p:sp>
      <p:pic>
        <p:nvPicPr>
          <p:cNvPr id="91" name="Screen Shot 2015-03-17 at 3.29.48 PM.png"/>
          <p:cNvPicPr/>
          <p:nvPr/>
        </p:nvPicPr>
        <p:blipFill>
          <a:blip r:embed="rId3">
            <a:extLst/>
          </a:blip>
          <a:stretch>
            <a:fillRect/>
          </a:stretch>
        </p:blipFill>
        <p:spPr>
          <a:xfrm>
            <a:off x="355599" y="2259762"/>
            <a:ext cx="12293601" cy="6957368"/>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title"/>
          </p:nvPr>
        </p:nvSpPr>
        <p:spPr>
          <a:xfrm>
            <a:off x="0" y="4233"/>
            <a:ext cx="13004800" cy="2044701"/>
          </a:xfrm>
          <a:prstGeom prst="rect">
            <a:avLst/>
          </a:prstGeom>
          <a:blipFill>
            <a:blip r:embed="rId2"/>
          </a:blipFill>
        </p:spPr>
        <p:txBody>
          <a:bodyPr/>
          <a:lstStyle>
            <a:lvl1pPr algn="ctr">
              <a:defRPr spc="0" sz="5200">
                <a:solidFill>
                  <a:srgbClr val="FFFFFF"/>
                </a:solidFill>
                <a:latin typeface="Palatino"/>
                <a:ea typeface="Palatino"/>
                <a:cs typeface="Palatino"/>
                <a:sym typeface="Palatino"/>
              </a:defRPr>
            </a:lvl1pPr>
          </a:lstStyle>
          <a:p>
            <a:pPr lvl="0">
              <a:defRPr sz="1800">
                <a:solidFill>
                  <a:srgbClr val="000000"/>
                </a:solidFill>
              </a:defRPr>
            </a:pPr>
            <a:r>
              <a:rPr sz="5200">
                <a:solidFill>
                  <a:srgbClr val="FFFFFF"/>
                </a:solidFill>
              </a:rPr>
              <a:t>Results</a:t>
            </a:r>
          </a:p>
        </p:txBody>
      </p:sp>
      <p:pic>
        <p:nvPicPr>
          <p:cNvPr id="94" name="Screen Shot 2015-04-06 at 7.29.12 PM.png"/>
          <p:cNvPicPr/>
          <p:nvPr/>
        </p:nvPicPr>
        <p:blipFill>
          <a:blip r:embed="rId3">
            <a:extLst/>
          </a:blip>
          <a:stretch>
            <a:fillRect/>
          </a:stretch>
        </p:blipFill>
        <p:spPr>
          <a:xfrm>
            <a:off x="925917" y="2730130"/>
            <a:ext cx="11152966" cy="5677262"/>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title"/>
          </p:nvPr>
        </p:nvSpPr>
        <p:spPr>
          <a:xfrm>
            <a:off x="0" y="4233"/>
            <a:ext cx="13004800" cy="2044701"/>
          </a:xfrm>
          <a:prstGeom prst="rect">
            <a:avLst/>
          </a:prstGeom>
          <a:blipFill>
            <a:blip r:embed="rId2"/>
          </a:blipFill>
        </p:spPr>
        <p:txBody>
          <a:bodyPr/>
          <a:lstStyle>
            <a:lvl1pPr algn="ctr">
              <a:defRPr spc="0" sz="5200">
                <a:solidFill>
                  <a:srgbClr val="FFFFFF"/>
                </a:solidFill>
                <a:latin typeface="Palatino"/>
                <a:ea typeface="Palatino"/>
                <a:cs typeface="Palatino"/>
                <a:sym typeface="Palatino"/>
              </a:defRPr>
            </a:lvl1pPr>
          </a:lstStyle>
          <a:p>
            <a:pPr lvl="0">
              <a:defRPr sz="1800">
                <a:solidFill>
                  <a:srgbClr val="000000"/>
                </a:solidFill>
              </a:defRPr>
            </a:pPr>
            <a:r>
              <a:rPr sz="5200">
                <a:solidFill>
                  <a:srgbClr val="FFFFFF"/>
                </a:solidFill>
              </a:rPr>
              <a:t>Results</a:t>
            </a:r>
          </a:p>
        </p:txBody>
      </p:sp>
      <p:pic>
        <p:nvPicPr>
          <p:cNvPr id="97" name="Screen Shot 2015-04-06 at 7.48.13 PM.png"/>
          <p:cNvPicPr/>
          <p:nvPr/>
        </p:nvPicPr>
        <p:blipFill>
          <a:blip r:embed="rId3">
            <a:extLst/>
          </a:blip>
          <a:stretch>
            <a:fillRect/>
          </a:stretch>
        </p:blipFill>
        <p:spPr>
          <a:xfrm>
            <a:off x="3006012" y="2540000"/>
            <a:ext cx="6992776" cy="7213601"/>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title"/>
          </p:nvPr>
        </p:nvSpPr>
        <p:spPr>
          <a:xfrm>
            <a:off x="0" y="4233"/>
            <a:ext cx="13004800" cy="2044701"/>
          </a:xfrm>
          <a:prstGeom prst="rect">
            <a:avLst/>
          </a:prstGeom>
          <a:blipFill>
            <a:blip r:embed="rId2"/>
          </a:blipFill>
        </p:spPr>
        <p:txBody>
          <a:bodyPr/>
          <a:lstStyle>
            <a:lvl1pPr algn="ctr">
              <a:defRPr spc="0" sz="5200">
                <a:solidFill>
                  <a:srgbClr val="FFFFFF"/>
                </a:solidFill>
                <a:latin typeface="Palatino"/>
                <a:ea typeface="Palatino"/>
                <a:cs typeface="Palatino"/>
                <a:sym typeface="Palatino"/>
              </a:defRPr>
            </a:lvl1pPr>
          </a:lstStyle>
          <a:p>
            <a:pPr lvl="0">
              <a:defRPr sz="1800">
                <a:solidFill>
                  <a:srgbClr val="000000"/>
                </a:solidFill>
              </a:defRPr>
            </a:pPr>
            <a:r>
              <a:rPr sz="5200">
                <a:solidFill>
                  <a:srgbClr val="FFFFFF"/>
                </a:solidFill>
              </a:rPr>
              <a:t>Here’s An Example Test Sentence</a:t>
            </a:r>
          </a:p>
        </p:txBody>
      </p:sp>
      <p:sp>
        <p:nvSpPr>
          <p:cNvPr id="100" name="Shape 100"/>
          <p:cNvSpPr/>
          <p:nvPr>
            <p:ph type="body" idx="4294967295"/>
          </p:nvPr>
        </p:nvSpPr>
        <p:spPr>
          <a:xfrm>
            <a:off x="355600" y="2053166"/>
            <a:ext cx="12293600" cy="6849534"/>
          </a:xfrm>
          <a:prstGeom prst="rect">
            <a:avLst/>
          </a:prstGeom>
        </p:spPr>
        <p:txBody>
          <a:bodyPr/>
          <a:lstStyle/>
          <a:p>
            <a:pPr lvl="0" marL="0" indent="0">
              <a:spcBef>
                <a:spcPts val="3800"/>
              </a:spcBef>
              <a:buClrTx/>
              <a:buSzTx/>
              <a:buFontTx/>
              <a:buNone/>
              <a:defRPr sz="1800"/>
            </a:pPr>
            <a:r>
              <a:rPr i="1" sz="3000"/>
              <a:t>An admitting privilege is the right of a doctor to admit a patient to a hospital or a medical centre to carry out a diagnosis or a procedure, based on his status as a health care worker at a hospital.</a:t>
            </a:r>
            <a:endParaRPr i="1" sz="3000"/>
          </a:p>
          <a:p>
            <a:pPr lvl="0" marL="0" indent="0">
              <a:spcBef>
                <a:spcPts val="3800"/>
              </a:spcBef>
              <a:buClrTx/>
              <a:buSzTx/>
              <a:buFontTx/>
              <a:buNone/>
              <a:defRPr sz="1800"/>
            </a:pPr>
            <a:endParaRPr sz="3000"/>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title"/>
          </p:nvPr>
        </p:nvSpPr>
        <p:spPr>
          <a:xfrm>
            <a:off x="-33869" y="4233"/>
            <a:ext cx="13072536" cy="2044701"/>
          </a:xfrm>
          <a:prstGeom prst="rect">
            <a:avLst/>
          </a:prstGeom>
          <a:blipFill>
            <a:blip r:embed="rId2"/>
          </a:blipFill>
        </p:spPr>
        <p:txBody>
          <a:bodyPr/>
          <a:lstStyle>
            <a:lvl1pPr algn="ctr">
              <a:defRPr spc="0" sz="5200">
                <a:solidFill>
                  <a:srgbClr val="FFFFFF"/>
                </a:solidFill>
                <a:latin typeface="Palatino"/>
                <a:ea typeface="Palatino"/>
                <a:cs typeface="Palatino"/>
                <a:sym typeface="Palatino"/>
              </a:defRPr>
            </a:lvl1pPr>
          </a:lstStyle>
          <a:p>
            <a:pPr lvl="0">
              <a:defRPr sz="1800">
                <a:solidFill>
                  <a:srgbClr val="000000"/>
                </a:solidFill>
              </a:defRPr>
            </a:pPr>
            <a:r>
              <a:rPr sz="5200">
                <a:solidFill>
                  <a:srgbClr val="FFFFFF"/>
                </a:solidFill>
              </a:rPr>
              <a:t>Here’s A Translation from the First Neural Machine Translation Model</a:t>
            </a:r>
          </a:p>
        </p:txBody>
      </p:sp>
      <p:sp>
        <p:nvSpPr>
          <p:cNvPr id="103" name="Shape 103"/>
          <p:cNvSpPr/>
          <p:nvPr>
            <p:ph type="body" idx="4294967295"/>
          </p:nvPr>
        </p:nvSpPr>
        <p:spPr>
          <a:xfrm>
            <a:off x="355600" y="1866900"/>
            <a:ext cx="12293600" cy="6849534"/>
          </a:xfrm>
          <a:prstGeom prst="rect">
            <a:avLst/>
          </a:prstGeom>
        </p:spPr>
        <p:txBody>
          <a:bodyPr/>
          <a:lstStyle/>
          <a:p>
            <a:pPr lvl="0" marL="0" indent="0">
              <a:spcBef>
                <a:spcPts val="3800"/>
              </a:spcBef>
              <a:buClrTx/>
              <a:buSzTx/>
              <a:buFontTx/>
              <a:buNone/>
              <a:defRPr sz="1800"/>
            </a:pPr>
            <a:r>
              <a:rPr i="1" sz="3000"/>
              <a:t>Un privilege d’admission est le droit d’un medecin de reconnaitre un patient a` l’hopital ou un centre medical </a:t>
            </a:r>
            <a:r>
              <a:rPr i="1" sz="3000" u="sng"/>
              <a:t>d’un diagnostic ou de prendre un diagnostic en fonction de son etat de sante</a:t>
            </a:r>
            <a:r>
              <a:rPr i="1" sz="3000"/>
              <a:t>.</a:t>
            </a:r>
            <a:endParaRPr i="1" sz="3000"/>
          </a:p>
          <a:p>
            <a:pPr lvl="0" marL="0" indent="0">
              <a:spcBef>
                <a:spcPts val="3800"/>
              </a:spcBef>
              <a:buClrTx/>
              <a:buSzTx/>
              <a:buFontTx/>
              <a:buNone/>
              <a:defRPr sz="1800"/>
            </a:pPr>
            <a:r>
              <a:rPr sz="3000"/>
              <a:t>The part underlined means “carry out a diagnosis based on his health status”.</a:t>
            </a:r>
            <a:br>
              <a:rPr sz="3000"/>
            </a:br>
            <a:br>
              <a:rPr sz="3000"/>
            </a:br>
            <a:r>
              <a:rPr sz="3000"/>
              <a:t>This is wrong!  Original meaning was “carry out a diagnosis, based on his status as a health care worker”</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ph type="title"/>
          </p:nvPr>
        </p:nvSpPr>
        <p:spPr>
          <a:xfrm>
            <a:off x="-50801" y="4233"/>
            <a:ext cx="13106402" cy="2044701"/>
          </a:xfrm>
          <a:prstGeom prst="rect">
            <a:avLst/>
          </a:prstGeom>
          <a:blipFill>
            <a:blip r:embed="rId2"/>
          </a:blipFill>
        </p:spPr>
        <p:txBody>
          <a:bodyPr/>
          <a:lstStyle>
            <a:lvl1pPr algn="ctr">
              <a:defRPr spc="0" sz="5200">
                <a:solidFill>
                  <a:srgbClr val="FFFFFF"/>
                </a:solidFill>
                <a:latin typeface="Palatino"/>
                <a:ea typeface="Palatino"/>
                <a:cs typeface="Palatino"/>
                <a:sym typeface="Palatino"/>
              </a:defRPr>
            </a:lvl1pPr>
          </a:lstStyle>
          <a:p>
            <a:pPr lvl="0">
              <a:defRPr sz="1800">
                <a:solidFill>
                  <a:srgbClr val="000000"/>
                </a:solidFill>
              </a:defRPr>
            </a:pPr>
            <a:r>
              <a:rPr sz="5200">
                <a:solidFill>
                  <a:srgbClr val="FFFFFF"/>
                </a:solidFill>
              </a:rPr>
              <a:t>Here’s A Translation From the New Machine Translation Model</a:t>
            </a:r>
          </a:p>
        </p:txBody>
      </p:sp>
      <p:sp>
        <p:nvSpPr>
          <p:cNvPr id="106" name="Shape 106"/>
          <p:cNvSpPr/>
          <p:nvPr>
            <p:ph type="body" idx="4294967295"/>
          </p:nvPr>
        </p:nvSpPr>
        <p:spPr>
          <a:xfrm>
            <a:off x="355600" y="1866900"/>
            <a:ext cx="12293600" cy="6849534"/>
          </a:xfrm>
          <a:prstGeom prst="rect">
            <a:avLst/>
          </a:prstGeom>
        </p:spPr>
        <p:txBody>
          <a:bodyPr/>
          <a:lstStyle/>
          <a:p>
            <a:pPr lvl="0" marL="0" indent="0">
              <a:spcBef>
                <a:spcPts val="3800"/>
              </a:spcBef>
              <a:buClrTx/>
              <a:buSzTx/>
              <a:buFontTx/>
              <a:buNone/>
              <a:defRPr sz="1800"/>
            </a:pPr>
            <a:r>
              <a:rPr i="1" sz="3000"/>
              <a:t>Un privilege d’admission est le droit d’un medecin d’admettre un patient a un hopital ou un centre medical pour effectuer un diagnostic ou une procedure, selon son statut de travailleur des soins de sante a l’hopital.</a:t>
            </a:r>
            <a:br>
              <a:rPr i="1" sz="3000"/>
            </a:br>
            <a:br>
              <a:rPr i="1" sz="3000"/>
            </a:br>
            <a:r>
              <a:rPr sz="3000"/>
              <a:t>This is correct! (more or less)</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title"/>
          </p:nvPr>
        </p:nvSpPr>
        <p:spPr>
          <a:xfrm>
            <a:off x="0" y="4233"/>
            <a:ext cx="13004800" cy="2044701"/>
          </a:xfrm>
          <a:prstGeom prst="rect">
            <a:avLst/>
          </a:prstGeom>
          <a:blipFill>
            <a:blip r:embed="rId2"/>
          </a:blipFill>
        </p:spPr>
        <p:txBody>
          <a:bodyPr/>
          <a:lstStyle>
            <a:lvl1pPr algn="ctr">
              <a:defRPr spc="0" sz="5200">
                <a:solidFill>
                  <a:srgbClr val="FFFFFF"/>
                </a:solidFill>
                <a:latin typeface="Palatino"/>
                <a:ea typeface="Palatino"/>
                <a:cs typeface="Palatino"/>
                <a:sym typeface="Palatino"/>
              </a:defRPr>
            </a:lvl1pPr>
          </a:lstStyle>
          <a:p>
            <a:pPr lvl="0">
              <a:defRPr sz="1800">
                <a:solidFill>
                  <a:srgbClr val="000000"/>
                </a:solidFill>
              </a:defRPr>
            </a:pPr>
            <a:r>
              <a:rPr sz="5200">
                <a:solidFill>
                  <a:srgbClr val="FFFFFF"/>
                </a:solidFill>
              </a:rPr>
              <a:t>Conclusion</a:t>
            </a:r>
          </a:p>
        </p:txBody>
      </p:sp>
      <p:sp>
        <p:nvSpPr>
          <p:cNvPr id="109" name="Shape 109"/>
          <p:cNvSpPr/>
          <p:nvPr>
            <p:ph type="body" idx="4294967295"/>
          </p:nvPr>
        </p:nvSpPr>
        <p:spPr>
          <a:xfrm>
            <a:off x="355600" y="1866900"/>
            <a:ext cx="12293600" cy="6849534"/>
          </a:xfrm>
          <a:prstGeom prst="rect">
            <a:avLst/>
          </a:prstGeom>
        </p:spPr>
        <p:txBody>
          <a:bodyPr/>
          <a:lstStyle/>
          <a:p>
            <a:pPr lvl="0" marL="401052" indent="-401052">
              <a:spcBef>
                <a:spcPts val="3800"/>
              </a:spcBef>
              <a:defRPr sz="1800"/>
            </a:pPr>
            <a:r>
              <a:rPr sz="3000"/>
              <a:t>This paper introduced novel enhancements to the encoder-decoder framework that allowed neural machine translations to be significantly more robust to longer input sentences</a:t>
            </a:r>
            <a:endParaRPr sz="3000"/>
          </a:p>
          <a:p>
            <a:pPr lvl="0" marL="401052" indent="-401052">
              <a:spcBef>
                <a:spcPts val="3800"/>
              </a:spcBef>
              <a:defRPr sz="1800"/>
            </a:pPr>
            <a:r>
              <a:rPr sz="3000"/>
              <a:t>They achieved BLEU scores on the french-english translation task that are comparable to the state-of-the-art marks set by phrase based translation models and superior to those achieved by previous neural network based models</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title"/>
          </p:nvPr>
        </p:nvSpPr>
        <p:spPr>
          <a:xfrm>
            <a:off x="0" y="-12700"/>
            <a:ext cx="13004800" cy="2044700"/>
          </a:xfrm>
          <a:prstGeom prst="rect">
            <a:avLst/>
          </a:prstGeom>
          <a:blipFill>
            <a:blip r:embed="rId2"/>
          </a:blipFill>
        </p:spPr>
        <p:txBody>
          <a:bodyPr/>
          <a:lstStyle>
            <a:lvl1pPr algn="ctr">
              <a:defRPr spc="0" sz="5200">
                <a:solidFill>
                  <a:srgbClr val="FFFFFF"/>
                </a:solidFill>
                <a:latin typeface="Palatino"/>
                <a:ea typeface="Palatino"/>
                <a:cs typeface="Palatino"/>
                <a:sym typeface="Palatino"/>
              </a:defRPr>
            </a:lvl1pPr>
          </a:lstStyle>
          <a:p>
            <a:pPr lvl="0">
              <a:defRPr sz="1800">
                <a:solidFill>
                  <a:srgbClr val="000000"/>
                </a:solidFill>
              </a:defRPr>
            </a:pPr>
            <a:r>
              <a:rPr sz="5200">
                <a:solidFill>
                  <a:srgbClr val="FFFFFF"/>
                </a:solidFill>
              </a:rPr>
              <a:t>What is Neural Machine Translation?</a:t>
            </a:r>
          </a:p>
        </p:txBody>
      </p:sp>
      <p:sp>
        <p:nvSpPr>
          <p:cNvPr id="46" name="Shape 46"/>
          <p:cNvSpPr/>
          <p:nvPr>
            <p:ph type="body" idx="1"/>
          </p:nvPr>
        </p:nvSpPr>
        <p:spPr>
          <a:xfrm>
            <a:off x="355600" y="2865966"/>
            <a:ext cx="5816600" cy="6324601"/>
          </a:xfrm>
          <a:prstGeom prst="rect">
            <a:avLst/>
          </a:prstGeom>
        </p:spPr>
        <p:txBody>
          <a:bodyPr/>
          <a:lstStyle/>
          <a:p>
            <a:pPr lvl="0" marL="377190" indent="-377190" defTabSz="578358">
              <a:spcBef>
                <a:spcPts val="3700"/>
              </a:spcBef>
              <a:defRPr sz="1800"/>
            </a:pPr>
            <a:r>
              <a:rPr sz="2970"/>
              <a:t>Simply put, it is the automated translation of human text from one language to another</a:t>
            </a:r>
            <a:endParaRPr sz="2970"/>
          </a:p>
          <a:p>
            <a:pPr lvl="0" marL="377190" indent="-377190" defTabSz="578358">
              <a:spcBef>
                <a:spcPts val="3700"/>
              </a:spcBef>
              <a:defRPr sz="1800"/>
            </a:pPr>
            <a:r>
              <a:rPr sz="2970"/>
              <a:t>It’s neural because we are using deep neural networks to do it, of course!</a:t>
            </a:r>
            <a:endParaRPr sz="2970"/>
          </a:p>
          <a:p>
            <a:pPr lvl="0" marL="377190" indent="-377190" defTabSz="578358">
              <a:spcBef>
                <a:spcPts val="3700"/>
              </a:spcBef>
              <a:defRPr sz="1800"/>
            </a:pPr>
            <a:r>
              <a:rPr sz="2970"/>
              <a:t>The usual gold standard for translation tasks is a huge freely available parallel corpus of English and French sentences</a:t>
            </a:r>
          </a:p>
        </p:txBody>
      </p:sp>
      <p:pic>
        <p:nvPicPr>
          <p:cNvPr id="47" name="pasted-image.png"/>
          <p:cNvPicPr/>
          <p:nvPr/>
        </p:nvPicPr>
        <p:blipFill>
          <a:blip r:embed="rId3">
            <a:extLst/>
          </a:blip>
          <a:stretch>
            <a:fillRect/>
          </a:stretch>
        </p:blipFill>
        <p:spPr>
          <a:xfrm>
            <a:off x="7070967" y="3078047"/>
            <a:ext cx="5365266" cy="5900439"/>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p:nvPr>
        </p:nvSpPr>
        <p:spPr>
          <a:xfrm>
            <a:off x="-84667" y="4233"/>
            <a:ext cx="13174136" cy="2484968"/>
          </a:xfrm>
          <a:prstGeom prst="rect">
            <a:avLst/>
          </a:prstGeom>
          <a:blipFill>
            <a:blip r:embed="rId2"/>
          </a:blipFill>
        </p:spPr>
        <p:txBody>
          <a:bodyPr/>
          <a:lstStyle>
            <a:lvl1pPr algn="ctr">
              <a:defRPr spc="0" sz="5200">
                <a:solidFill>
                  <a:srgbClr val="FFFFFF"/>
                </a:solidFill>
                <a:latin typeface="Palatino"/>
                <a:ea typeface="Palatino"/>
                <a:cs typeface="Palatino"/>
                <a:sym typeface="Palatino"/>
              </a:defRPr>
            </a:lvl1pPr>
          </a:lstStyle>
          <a:p>
            <a:pPr lvl="0">
              <a:defRPr sz="1800">
                <a:solidFill>
                  <a:srgbClr val="000000"/>
                </a:solidFill>
              </a:defRPr>
            </a:pPr>
            <a:r>
              <a:rPr sz="5200">
                <a:solidFill>
                  <a:srgbClr val="FFFFFF"/>
                </a:solidFill>
              </a:rPr>
              <a:t>The “Old” Way of Doing Neural Machine Translation</a:t>
            </a:r>
          </a:p>
        </p:txBody>
      </p:sp>
      <p:sp>
        <p:nvSpPr>
          <p:cNvPr id="50" name="Shape 50"/>
          <p:cNvSpPr/>
          <p:nvPr>
            <p:ph type="body" idx="1"/>
          </p:nvPr>
        </p:nvSpPr>
        <p:spPr>
          <a:xfrm>
            <a:off x="355600" y="2984500"/>
            <a:ext cx="12293600" cy="6324600"/>
          </a:xfrm>
          <a:prstGeom prst="rect">
            <a:avLst/>
          </a:prstGeom>
        </p:spPr>
        <p:txBody>
          <a:bodyPr/>
          <a:lstStyle/>
          <a:p>
            <a:pPr lvl="0">
              <a:defRPr sz="1800"/>
            </a:pPr>
            <a:r>
              <a:rPr sz="3000"/>
              <a:t>Sutskever (2013) and Cho (2014) showed that neural networks could effectively be trained to do this task</a:t>
            </a:r>
            <a:endParaRPr sz="3000"/>
          </a:p>
          <a:p>
            <a:pPr lvl="0">
              <a:defRPr sz="1800"/>
            </a:pPr>
            <a:r>
              <a:rPr sz="3000"/>
              <a:t>These models relied on an encoder-decoder architecture, whereby sentences in a source language were encoded into a fixed length vector and then decoded from that vector into a target language</a:t>
            </a:r>
            <a:endParaRPr sz="3000"/>
          </a:p>
          <a:p>
            <a:pPr lvl="0">
              <a:defRPr sz="1800"/>
            </a:pPr>
            <a:r>
              <a:rPr sz="3000"/>
              <a:t>You can think of an encoder as a neural network architecture that achieves dimensionality reduction.  Kind of like PCA, but even more powerful due to its ability to capture nonlinearities</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xfrm>
            <a:off x="-29634" y="-12700"/>
            <a:ext cx="6358468" cy="2044700"/>
          </a:xfrm>
          <a:prstGeom prst="rect">
            <a:avLst/>
          </a:prstGeom>
          <a:blipFill>
            <a:blip r:embed="rId2"/>
          </a:blipFill>
        </p:spPr>
        <p:txBody>
          <a:bodyPr/>
          <a:lstStyle>
            <a:lvl1pPr algn="ctr">
              <a:defRPr spc="0" sz="5200">
                <a:solidFill>
                  <a:srgbClr val="FFFFFF"/>
                </a:solidFill>
                <a:latin typeface="Palatino"/>
                <a:ea typeface="Palatino"/>
                <a:cs typeface="Palatino"/>
                <a:sym typeface="Palatino"/>
              </a:defRPr>
            </a:lvl1pPr>
          </a:lstStyle>
          <a:p>
            <a:pPr lvl="0">
              <a:defRPr sz="1800">
                <a:solidFill>
                  <a:srgbClr val="000000"/>
                </a:solidFill>
              </a:defRPr>
            </a:pPr>
            <a:r>
              <a:rPr sz="5200">
                <a:solidFill>
                  <a:srgbClr val="FFFFFF"/>
                </a:solidFill>
              </a:rPr>
              <a:t>Encode</a:t>
            </a:r>
          </a:p>
        </p:txBody>
      </p:sp>
      <p:sp>
        <p:nvSpPr>
          <p:cNvPr id="53" name="Shape 53"/>
          <p:cNvSpPr/>
          <p:nvPr/>
        </p:nvSpPr>
        <p:spPr>
          <a:xfrm>
            <a:off x="6328142" y="-12701"/>
            <a:ext cx="6693592" cy="2044701"/>
          </a:xfrm>
          <a:prstGeom prst="rect">
            <a:avLst/>
          </a:prstGeom>
          <a:blipFill>
            <a:blip r:embed="rId2"/>
          </a:blipFill>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200">
                <a:solidFill>
                  <a:srgbClr val="FFFFFF"/>
                </a:solidFill>
              </a:defRPr>
            </a:lvl1pPr>
          </a:lstStyle>
          <a:p>
            <a:pPr lvl="0">
              <a:defRPr sz="1800">
                <a:solidFill>
                  <a:srgbClr val="000000"/>
                </a:solidFill>
              </a:defRPr>
            </a:pPr>
            <a:r>
              <a:rPr sz="5200">
                <a:solidFill>
                  <a:srgbClr val="FFFFFF"/>
                </a:solidFill>
              </a:rPr>
              <a:t>Decode</a:t>
            </a:r>
          </a:p>
        </p:txBody>
      </p:sp>
      <p:pic>
        <p:nvPicPr>
          <p:cNvPr id="54" name="Screen Shot 2015-03-16 at 6.42.41 PM.png"/>
          <p:cNvPicPr/>
          <p:nvPr/>
        </p:nvPicPr>
        <p:blipFill>
          <a:blip r:embed="rId3">
            <a:extLst/>
          </a:blip>
          <a:stretch>
            <a:fillRect/>
          </a:stretch>
        </p:blipFill>
        <p:spPr>
          <a:xfrm>
            <a:off x="1219200" y="2581883"/>
            <a:ext cx="4064000" cy="736601"/>
          </a:xfrm>
          <a:prstGeom prst="rect">
            <a:avLst/>
          </a:prstGeom>
          <a:ln w="12700">
            <a:miter lim="400000"/>
          </a:ln>
        </p:spPr>
      </p:pic>
      <p:pic>
        <p:nvPicPr>
          <p:cNvPr id="55" name="Screen Shot 2015-03-16 at 6.45.33 PM.png"/>
          <p:cNvPicPr/>
          <p:nvPr/>
        </p:nvPicPr>
        <p:blipFill>
          <a:blip r:embed="rId4">
            <a:extLst/>
          </a:blip>
          <a:stretch>
            <a:fillRect/>
          </a:stretch>
        </p:blipFill>
        <p:spPr>
          <a:xfrm>
            <a:off x="1282700" y="4495799"/>
            <a:ext cx="3937000" cy="762001"/>
          </a:xfrm>
          <a:prstGeom prst="rect">
            <a:avLst/>
          </a:prstGeom>
          <a:ln w="12700">
            <a:miter lim="400000"/>
          </a:ln>
        </p:spPr>
      </p:pic>
      <p:pic>
        <p:nvPicPr>
          <p:cNvPr id="56" name="Screen Shot 2015-03-16 at 6.47.11 PM.png"/>
          <p:cNvPicPr/>
          <p:nvPr/>
        </p:nvPicPr>
        <p:blipFill>
          <a:blip r:embed="rId5">
            <a:extLst/>
          </a:blip>
          <a:stretch>
            <a:fillRect/>
          </a:stretch>
        </p:blipFill>
        <p:spPr>
          <a:xfrm>
            <a:off x="838200" y="6600020"/>
            <a:ext cx="4826000" cy="914401"/>
          </a:xfrm>
          <a:prstGeom prst="rect">
            <a:avLst/>
          </a:prstGeom>
          <a:ln w="12700">
            <a:miter lim="400000"/>
          </a:ln>
        </p:spPr>
      </p:pic>
      <p:pic>
        <p:nvPicPr>
          <p:cNvPr id="57" name="Screen Shot 2015-03-16 at 6.51.17 PM.png"/>
          <p:cNvPicPr/>
          <p:nvPr/>
        </p:nvPicPr>
        <p:blipFill>
          <a:blip r:embed="rId6">
            <a:extLst/>
          </a:blip>
          <a:stretch>
            <a:fillRect/>
          </a:stretch>
        </p:blipFill>
        <p:spPr>
          <a:xfrm>
            <a:off x="6697133" y="3358070"/>
            <a:ext cx="5816601" cy="1321956"/>
          </a:xfrm>
          <a:prstGeom prst="rect">
            <a:avLst/>
          </a:prstGeom>
          <a:ln w="12700">
            <a:miter lim="400000"/>
          </a:ln>
        </p:spPr>
      </p:pic>
      <p:pic>
        <p:nvPicPr>
          <p:cNvPr id="58" name="Screen Shot 2015-03-16 at 6.52.48 PM.png"/>
          <p:cNvPicPr/>
          <p:nvPr/>
        </p:nvPicPr>
        <p:blipFill>
          <a:blip r:embed="rId7">
            <a:extLst/>
          </a:blip>
          <a:stretch>
            <a:fillRect/>
          </a:stretch>
        </p:blipFill>
        <p:spPr>
          <a:xfrm>
            <a:off x="6512637" y="6740706"/>
            <a:ext cx="6185592" cy="633029"/>
          </a:xfrm>
          <a:prstGeom prst="rect">
            <a:avLst/>
          </a:prstGeom>
          <a:ln w="12700">
            <a:miter lim="400000"/>
          </a:ln>
        </p:spPr>
      </p:pic>
      <p:sp>
        <p:nvSpPr>
          <p:cNvPr id="59" name="Shape 59"/>
          <p:cNvSpPr/>
          <p:nvPr/>
        </p:nvSpPr>
        <p:spPr>
          <a:xfrm flipV="1">
            <a:off x="6342418" y="42307"/>
            <a:ext cx="1" cy="9660266"/>
          </a:xfrm>
          <a:prstGeom prst="line">
            <a:avLst/>
          </a:prstGeom>
          <a:ln w="12700">
            <a:solidFill>
              <a:srgbClr val="7996B9"/>
            </a:solidFill>
            <a:miter lim="400000"/>
          </a:ln>
        </p:spPr>
        <p:txBody>
          <a:bodyPr lIns="50800" tIns="50800" rIns="50800" bIns="50800" anchor="ctr"/>
          <a:lstStyle/>
          <a:p>
            <a:pPr lvl="0">
              <a:defRPr>
                <a:solidFill>
                  <a:srgbClr val="202020"/>
                </a:solidFill>
              </a:defRPr>
            </a:pP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ph type="title"/>
          </p:nvPr>
        </p:nvSpPr>
        <p:spPr>
          <a:xfrm>
            <a:off x="-50800" y="-2117"/>
            <a:ext cx="13106400" cy="1963606"/>
          </a:xfrm>
          <a:prstGeom prst="rect">
            <a:avLst/>
          </a:prstGeom>
          <a:blipFill>
            <a:blip r:embed="rId2"/>
          </a:blipFill>
        </p:spPr>
        <p:txBody>
          <a:bodyPr/>
          <a:lstStyle>
            <a:lvl1pPr algn="ctr">
              <a:defRPr spc="0" sz="5200">
                <a:solidFill>
                  <a:srgbClr val="FFFFFF"/>
                </a:solidFill>
                <a:latin typeface="Palatino"/>
                <a:ea typeface="Palatino"/>
                <a:cs typeface="Palatino"/>
                <a:sym typeface="Palatino"/>
              </a:defRPr>
            </a:lvl1pPr>
          </a:lstStyle>
          <a:p>
            <a:pPr lvl="0">
              <a:defRPr sz="1800">
                <a:solidFill>
                  <a:srgbClr val="000000"/>
                </a:solidFill>
              </a:defRPr>
            </a:pPr>
            <a:r>
              <a:rPr sz="5200">
                <a:solidFill>
                  <a:srgbClr val="FFFFFF"/>
                </a:solidFill>
              </a:rPr>
              <a:t>Visualizing the Encoder-Decoder Framework</a:t>
            </a:r>
          </a:p>
        </p:txBody>
      </p:sp>
      <p:pic>
        <p:nvPicPr>
          <p:cNvPr id="62" name="Screen Shot 2015-03-16 at 6.34.20 PM.png"/>
          <p:cNvPicPr/>
          <p:nvPr/>
        </p:nvPicPr>
        <p:blipFill>
          <a:blip r:embed="rId3">
            <a:extLst/>
          </a:blip>
          <a:stretch>
            <a:fillRect/>
          </a:stretch>
        </p:blipFill>
        <p:spPr>
          <a:xfrm>
            <a:off x="951379" y="4100133"/>
            <a:ext cx="11102042" cy="2535467"/>
          </a:xfrm>
          <a:prstGeom prst="rect">
            <a:avLst/>
          </a:prstGeom>
          <a:ln w="12700">
            <a:miter lim="400000"/>
          </a:ln>
        </p:spPr>
      </p:pic>
      <p:sp>
        <p:nvSpPr>
          <p:cNvPr id="63" name="Shape 63"/>
          <p:cNvSpPr/>
          <p:nvPr/>
        </p:nvSpPr>
        <p:spPr>
          <a:xfrm>
            <a:off x="4976223" y="2252208"/>
            <a:ext cx="3052354"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000">
                <a:solidFill>
                  <a:srgbClr val="324863"/>
                </a:solidFill>
              </a:rPr>
              <a:t>Input:  A B C</a:t>
            </a:r>
            <a:br>
              <a:rPr sz="3000">
                <a:solidFill>
                  <a:srgbClr val="324863"/>
                </a:solidFill>
              </a:rPr>
            </a:br>
            <a:r>
              <a:rPr sz="3000">
                <a:solidFill>
                  <a:srgbClr val="324863"/>
                </a:solidFill>
              </a:rPr>
              <a:t>Output:  W X Y Z</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title"/>
          </p:nvPr>
        </p:nvSpPr>
        <p:spPr>
          <a:xfrm>
            <a:off x="-50800" y="4233"/>
            <a:ext cx="13106399" cy="2044701"/>
          </a:xfrm>
          <a:prstGeom prst="rect">
            <a:avLst/>
          </a:prstGeom>
          <a:blipFill>
            <a:blip r:embed="rId2"/>
          </a:blipFill>
        </p:spPr>
        <p:txBody>
          <a:bodyPr/>
          <a:lstStyle>
            <a:lvl1pPr algn="ctr">
              <a:defRPr spc="0" sz="5200">
                <a:solidFill>
                  <a:srgbClr val="FFFFFF"/>
                </a:solidFill>
                <a:latin typeface="Palatino"/>
                <a:ea typeface="Palatino"/>
                <a:cs typeface="Palatino"/>
                <a:sym typeface="Palatino"/>
              </a:defRPr>
            </a:lvl1pPr>
          </a:lstStyle>
          <a:p>
            <a:pPr lvl="0">
              <a:defRPr sz="1800">
                <a:solidFill>
                  <a:srgbClr val="000000"/>
                </a:solidFill>
              </a:defRPr>
            </a:pPr>
            <a:r>
              <a:rPr sz="5200">
                <a:solidFill>
                  <a:srgbClr val="FFFFFF"/>
                </a:solidFill>
              </a:rPr>
              <a:t>Problems with this method?</a:t>
            </a:r>
          </a:p>
        </p:txBody>
      </p:sp>
      <p:sp>
        <p:nvSpPr>
          <p:cNvPr id="66" name="Shape 66"/>
          <p:cNvSpPr/>
          <p:nvPr>
            <p:ph type="body" idx="4294967295"/>
          </p:nvPr>
        </p:nvSpPr>
        <p:spPr>
          <a:xfrm>
            <a:off x="478366" y="2307166"/>
            <a:ext cx="12048068" cy="6324601"/>
          </a:xfrm>
          <a:prstGeom prst="rect">
            <a:avLst/>
          </a:prstGeom>
        </p:spPr>
        <p:txBody>
          <a:bodyPr/>
          <a:lstStyle/>
          <a:p>
            <a:pPr lvl="0" marL="373380" indent="-373380" defTabSz="572516">
              <a:spcBef>
                <a:spcPts val="3700"/>
              </a:spcBef>
              <a:defRPr sz="1800"/>
            </a:pPr>
            <a:r>
              <a:rPr sz="2940"/>
              <a:t>The problem with this generic encoder-decoder framework is that all sentences, regardless of size, are compressed into a fixed length vector</a:t>
            </a:r>
            <a:endParaRPr sz="2940"/>
          </a:p>
          <a:p>
            <a:pPr lvl="0" marL="373380" indent="-373380" defTabSz="572516">
              <a:spcBef>
                <a:spcPts val="3700"/>
              </a:spcBef>
              <a:defRPr sz="1800"/>
            </a:pPr>
            <a:r>
              <a:rPr sz="2940"/>
              <a:t>So, it is reasonable to think that for longer sentences you may start losing semantic information with this fixed length compression</a:t>
            </a:r>
            <a:endParaRPr sz="2940"/>
          </a:p>
          <a:p>
            <a:pPr lvl="0" marL="373380" indent="-373380" defTabSz="572516">
              <a:spcBef>
                <a:spcPts val="3700"/>
              </a:spcBef>
              <a:defRPr sz="1800"/>
            </a:pPr>
            <a:r>
              <a:rPr sz="2940"/>
              <a:t>Authors of this paper showed that longer sentence translations do indeed suffer because of this constraint</a:t>
            </a:r>
            <a:endParaRPr sz="2940"/>
          </a:p>
          <a:p>
            <a:pPr lvl="0" marL="373380" indent="-373380" defTabSz="572516">
              <a:spcBef>
                <a:spcPts val="3700"/>
              </a:spcBef>
              <a:defRPr sz="1800"/>
            </a:pPr>
            <a:r>
              <a:rPr sz="2940"/>
              <a:t>They then introduced a novel enhancement to this encoder-decoder framework that works around the fixed length vector constraint and found that it handles longer sentences much more elegantly</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ph type="title"/>
          </p:nvPr>
        </p:nvSpPr>
        <p:spPr>
          <a:xfrm>
            <a:off x="-15677" y="4233"/>
            <a:ext cx="13036154" cy="2044701"/>
          </a:xfrm>
          <a:prstGeom prst="rect">
            <a:avLst/>
          </a:prstGeom>
          <a:blipFill>
            <a:blip r:embed="rId2"/>
          </a:blipFill>
        </p:spPr>
        <p:txBody>
          <a:bodyPr/>
          <a:lstStyle>
            <a:lvl1pPr algn="ctr">
              <a:defRPr spc="0" sz="5200">
                <a:solidFill>
                  <a:srgbClr val="FFFFFF"/>
                </a:solidFill>
                <a:latin typeface="Palatino"/>
                <a:ea typeface="Palatino"/>
                <a:cs typeface="Palatino"/>
                <a:sym typeface="Palatino"/>
              </a:defRPr>
            </a:lvl1pPr>
          </a:lstStyle>
          <a:p>
            <a:pPr lvl="0">
              <a:defRPr sz="1800">
                <a:solidFill>
                  <a:srgbClr val="000000"/>
                </a:solidFill>
              </a:defRPr>
            </a:pPr>
            <a:r>
              <a:rPr sz="5200">
                <a:solidFill>
                  <a:srgbClr val="FFFFFF"/>
                </a:solidFill>
              </a:rPr>
              <a:t>Enhanced Decoder</a:t>
            </a:r>
          </a:p>
        </p:txBody>
      </p:sp>
      <p:sp>
        <p:nvSpPr>
          <p:cNvPr id="69" name="Shape 69"/>
          <p:cNvSpPr/>
          <p:nvPr>
            <p:ph type="body" idx="4294967295"/>
          </p:nvPr>
        </p:nvSpPr>
        <p:spPr>
          <a:xfrm>
            <a:off x="486833" y="2036233"/>
            <a:ext cx="12031134" cy="6324601"/>
          </a:xfrm>
          <a:prstGeom prst="rect">
            <a:avLst/>
          </a:prstGeom>
        </p:spPr>
        <p:txBody>
          <a:bodyPr/>
          <a:lstStyle/>
          <a:p>
            <a:pPr lvl="0" marL="381000" indent="-381000">
              <a:spcBef>
                <a:spcPts val="3800"/>
              </a:spcBef>
              <a:defRPr sz="1800"/>
            </a:pPr>
            <a:r>
              <a:rPr sz="3000"/>
              <a:t>They modified the decoder by having an individualized context vector c(i) for each target word, rather than one single context vector c for all the target words</a:t>
            </a:r>
            <a:endParaRPr sz="3000"/>
          </a:p>
          <a:p>
            <a:pPr lvl="0" marL="381000" indent="-381000">
              <a:spcBef>
                <a:spcPts val="3800"/>
              </a:spcBef>
              <a:defRPr sz="1800"/>
            </a:pPr>
            <a:r>
              <a:rPr sz="3000"/>
              <a:t>Intuitively, this represents a way of having the neural net focus its attention on different parts of the source sentence when translating rather then having to compress all the information into one fixed length vector</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title"/>
          </p:nvPr>
        </p:nvSpPr>
        <p:spPr>
          <a:xfrm>
            <a:off x="-16934" y="4233"/>
            <a:ext cx="13038668" cy="2044701"/>
          </a:xfrm>
          <a:prstGeom prst="rect">
            <a:avLst/>
          </a:prstGeom>
          <a:blipFill>
            <a:blip r:embed="rId2"/>
          </a:blipFill>
        </p:spPr>
        <p:txBody>
          <a:bodyPr/>
          <a:lstStyle>
            <a:lvl1pPr algn="ctr">
              <a:defRPr spc="0" sz="5200">
                <a:solidFill>
                  <a:srgbClr val="FFFFFF"/>
                </a:solidFill>
                <a:latin typeface="Palatino"/>
                <a:ea typeface="Palatino"/>
                <a:cs typeface="Palatino"/>
                <a:sym typeface="Palatino"/>
              </a:defRPr>
            </a:lvl1pPr>
          </a:lstStyle>
          <a:p>
            <a:pPr lvl="0">
              <a:defRPr sz="1800">
                <a:solidFill>
                  <a:srgbClr val="000000"/>
                </a:solidFill>
              </a:defRPr>
            </a:pPr>
            <a:r>
              <a:rPr sz="5200">
                <a:solidFill>
                  <a:srgbClr val="FFFFFF"/>
                </a:solidFill>
              </a:rPr>
              <a:t>Enhanced Decoder Equations</a:t>
            </a:r>
          </a:p>
        </p:txBody>
      </p:sp>
      <p:pic>
        <p:nvPicPr>
          <p:cNvPr id="72" name="Screen Shot 2015-03-17 at 3.02.16 PM.png"/>
          <p:cNvPicPr/>
          <p:nvPr/>
        </p:nvPicPr>
        <p:blipFill>
          <a:blip r:embed="rId3">
            <a:extLst/>
          </a:blip>
          <a:stretch>
            <a:fillRect/>
          </a:stretch>
        </p:blipFill>
        <p:spPr>
          <a:xfrm>
            <a:off x="2565400" y="2262716"/>
            <a:ext cx="7874001" cy="812801"/>
          </a:xfrm>
          <a:prstGeom prst="rect">
            <a:avLst/>
          </a:prstGeom>
          <a:ln w="12700">
            <a:miter lim="400000"/>
          </a:ln>
        </p:spPr>
      </p:pic>
      <p:pic>
        <p:nvPicPr>
          <p:cNvPr id="73" name="Screen Shot 2015-03-17 at 3.02.58 PM.png"/>
          <p:cNvPicPr/>
          <p:nvPr/>
        </p:nvPicPr>
        <p:blipFill>
          <a:blip r:embed="rId4">
            <a:extLst/>
          </a:blip>
          <a:stretch>
            <a:fillRect/>
          </a:stretch>
        </p:blipFill>
        <p:spPr>
          <a:xfrm>
            <a:off x="4178300" y="3289299"/>
            <a:ext cx="4648200" cy="863601"/>
          </a:xfrm>
          <a:prstGeom prst="rect">
            <a:avLst/>
          </a:prstGeom>
          <a:ln w="12700">
            <a:miter lim="400000"/>
          </a:ln>
        </p:spPr>
      </p:pic>
      <p:pic>
        <p:nvPicPr>
          <p:cNvPr id="74" name="Screen Shot 2015-03-17 at 3.03.45 PM.png"/>
          <p:cNvPicPr/>
          <p:nvPr/>
        </p:nvPicPr>
        <p:blipFill>
          <a:blip r:embed="rId5">
            <a:extLst/>
          </a:blip>
          <a:stretch>
            <a:fillRect/>
          </a:stretch>
        </p:blipFill>
        <p:spPr>
          <a:xfrm>
            <a:off x="4711700" y="4529666"/>
            <a:ext cx="3581400" cy="1981201"/>
          </a:xfrm>
          <a:prstGeom prst="rect">
            <a:avLst/>
          </a:prstGeom>
          <a:ln w="12700">
            <a:miter lim="400000"/>
          </a:ln>
        </p:spPr>
      </p:pic>
      <p:pic>
        <p:nvPicPr>
          <p:cNvPr id="75" name="Screen Shot 2015-03-17 at 3.04.13 PM.png"/>
          <p:cNvPicPr/>
          <p:nvPr/>
        </p:nvPicPr>
        <p:blipFill>
          <a:blip r:embed="rId6">
            <a:extLst/>
          </a:blip>
          <a:stretch>
            <a:fillRect/>
          </a:stretch>
        </p:blipFill>
        <p:spPr>
          <a:xfrm>
            <a:off x="4560394" y="6951133"/>
            <a:ext cx="3884012" cy="2437415"/>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title"/>
          </p:nvPr>
        </p:nvSpPr>
        <p:spPr>
          <a:xfrm>
            <a:off x="-16934" y="4233"/>
            <a:ext cx="13038668" cy="2044701"/>
          </a:xfrm>
          <a:prstGeom prst="rect">
            <a:avLst/>
          </a:prstGeom>
          <a:blipFill>
            <a:blip r:embed="rId2"/>
          </a:blipFill>
        </p:spPr>
        <p:txBody>
          <a:bodyPr/>
          <a:lstStyle>
            <a:lvl1pPr algn="ctr">
              <a:defRPr spc="0" sz="5200">
                <a:solidFill>
                  <a:srgbClr val="FFFFFF"/>
                </a:solidFill>
                <a:latin typeface="Palatino"/>
                <a:ea typeface="Palatino"/>
                <a:cs typeface="Palatino"/>
                <a:sym typeface="Palatino"/>
              </a:defRPr>
            </a:lvl1pPr>
          </a:lstStyle>
          <a:p>
            <a:pPr lvl="0">
              <a:defRPr sz="1800">
                <a:solidFill>
                  <a:srgbClr val="000000"/>
                </a:solidFill>
              </a:defRPr>
            </a:pPr>
            <a:r>
              <a:rPr sz="5200">
                <a:solidFill>
                  <a:srgbClr val="FFFFFF"/>
                </a:solidFill>
              </a:rPr>
              <a:t>Alignment Function</a:t>
            </a:r>
          </a:p>
        </p:txBody>
      </p:sp>
      <p:sp>
        <p:nvSpPr>
          <p:cNvPr id="78" name="Shape 78"/>
          <p:cNvSpPr/>
          <p:nvPr/>
        </p:nvSpPr>
        <p:spPr>
          <a:xfrm>
            <a:off x="3041085" y="2539999"/>
            <a:ext cx="6922630" cy="467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000">
                <a:solidFill>
                  <a:srgbClr val="324863"/>
                </a:solidFill>
              </a:rPr>
              <a:t>So let’s say we have an english sentence:</a:t>
            </a:r>
            <a:br>
              <a:rPr sz="3000">
                <a:solidFill>
                  <a:srgbClr val="324863"/>
                </a:solidFill>
              </a:rPr>
            </a:br>
            <a:br>
              <a:rPr sz="3000">
                <a:solidFill>
                  <a:srgbClr val="324863"/>
                </a:solidFill>
              </a:rPr>
            </a:br>
            <a:r>
              <a:rPr sz="3000">
                <a:solidFill>
                  <a:srgbClr val="324863"/>
                </a:solidFill>
              </a:rPr>
              <a:t>“The dog is red.”</a:t>
            </a:r>
            <a:br>
              <a:rPr sz="3000">
                <a:solidFill>
                  <a:srgbClr val="324863"/>
                </a:solidFill>
              </a:rPr>
            </a:br>
            <a:br>
              <a:rPr sz="3000">
                <a:solidFill>
                  <a:srgbClr val="324863"/>
                </a:solidFill>
              </a:rPr>
            </a:br>
            <a:r>
              <a:rPr sz="3000">
                <a:solidFill>
                  <a:srgbClr val="324863"/>
                </a:solidFill>
              </a:rPr>
              <a:t>And the french sentence is:</a:t>
            </a:r>
            <a:br>
              <a:rPr sz="3000">
                <a:solidFill>
                  <a:srgbClr val="324863"/>
                </a:solidFill>
              </a:rPr>
            </a:br>
            <a:endParaRPr sz="3000">
              <a:solidFill>
                <a:srgbClr val="324863"/>
              </a:solidFill>
            </a:endParaRPr>
          </a:p>
          <a:p>
            <a:pPr lvl="0">
              <a:defRPr sz="1800">
                <a:solidFill>
                  <a:srgbClr val="000000"/>
                </a:solidFill>
              </a:defRPr>
            </a:pPr>
            <a:r>
              <a:rPr sz="3000">
                <a:solidFill>
                  <a:srgbClr val="324863"/>
                </a:solidFill>
              </a:rPr>
              <a:t>“Le chien est rouge.”</a:t>
            </a:r>
            <a:br>
              <a:rPr sz="3000">
                <a:solidFill>
                  <a:srgbClr val="324863"/>
                </a:solidFill>
              </a:rPr>
            </a:br>
            <a:br>
              <a:rPr sz="3000">
                <a:solidFill>
                  <a:srgbClr val="324863"/>
                </a:solidFill>
              </a:rPr>
            </a:b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Editorial">
  <a:themeElements>
    <a:clrScheme name="Editorial">
      <a:dk1>
        <a:srgbClr val="324863"/>
      </a:dk1>
      <a:lt1>
        <a:srgbClr val="634D31"/>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7996B9"/>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7996B9"/>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